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9" r:id="rId3"/>
    <p:sldId id="282" r:id="rId4"/>
  </p:sldIdLst>
  <p:sldSz cx="9144000" cy="5143500" type="screen16x9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04E39"/>
    <a:srgbClr val="FF3300"/>
    <a:srgbClr val="623B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63" d="100"/>
          <a:sy n="163" d="100"/>
        </p:scale>
        <p:origin x="-10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E6F107-A7DF-41E4-901B-AB1E6FAE32AC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7BDBEE-AE04-4A77-BF17-C717AAA40635}">
      <dgm:prSet phldrT="[Текст]"/>
      <dgm:spPr/>
      <dgm:t>
        <a:bodyPr/>
        <a:lstStyle/>
        <a:p>
          <a:r>
            <a:rPr lang="ru-RU" dirty="0" smtClean="0"/>
            <a:t>Инвалид</a:t>
          </a:r>
          <a:endParaRPr lang="ru-RU" dirty="0"/>
        </a:p>
      </dgm:t>
    </dgm:pt>
    <dgm:pt modelId="{A5065886-9F6A-471B-B895-80045A21DF08}" type="parTrans" cxnId="{B6D2B64C-ECE8-4ECF-97F0-C551867A06C6}">
      <dgm:prSet/>
      <dgm:spPr/>
      <dgm:t>
        <a:bodyPr/>
        <a:lstStyle/>
        <a:p>
          <a:endParaRPr lang="ru-RU"/>
        </a:p>
      </dgm:t>
    </dgm:pt>
    <dgm:pt modelId="{1EC6DCFF-C684-4EA4-A87F-B13D4E2F686B}" type="sibTrans" cxnId="{B6D2B64C-ECE8-4ECF-97F0-C551867A06C6}">
      <dgm:prSet/>
      <dgm:spPr/>
      <dgm:t>
        <a:bodyPr/>
        <a:lstStyle/>
        <a:p>
          <a:endParaRPr lang="ru-RU"/>
        </a:p>
      </dgm:t>
    </dgm:pt>
    <dgm:pt modelId="{BBC7F9C7-468A-4C36-94CA-ED1856F45308}">
      <dgm:prSet phldrT="[Текст]"/>
      <dgm:spPr/>
      <dgm:t>
        <a:bodyPr/>
        <a:lstStyle/>
        <a:p>
          <a:r>
            <a:rPr lang="ru-RU" dirty="0" smtClean="0"/>
            <a:t>ЦЗН</a:t>
          </a:r>
          <a:endParaRPr lang="ru-RU" dirty="0"/>
        </a:p>
      </dgm:t>
    </dgm:pt>
    <dgm:pt modelId="{3AE1574A-CA62-4D4B-8698-6C7AFE32FB8F}" type="parTrans" cxnId="{F3961CF5-2F91-4061-B5FA-BF21FA6A947A}">
      <dgm:prSet/>
      <dgm:spPr/>
      <dgm:t>
        <a:bodyPr/>
        <a:lstStyle/>
        <a:p>
          <a:endParaRPr lang="ru-RU"/>
        </a:p>
      </dgm:t>
    </dgm:pt>
    <dgm:pt modelId="{51F35917-1D51-403E-A919-665678BD5564}" type="sibTrans" cxnId="{F3961CF5-2F91-4061-B5FA-BF21FA6A947A}">
      <dgm:prSet/>
      <dgm:spPr/>
      <dgm:t>
        <a:bodyPr/>
        <a:lstStyle/>
        <a:p>
          <a:endParaRPr lang="ru-RU"/>
        </a:p>
      </dgm:t>
    </dgm:pt>
    <dgm:pt modelId="{5309A324-9853-430D-99D6-FF80A854ACBB}">
      <dgm:prSet phldrT="[Текст]"/>
      <dgm:spPr/>
      <dgm:t>
        <a:bodyPr/>
        <a:lstStyle/>
        <a:p>
          <a:r>
            <a:rPr lang="ru-RU" dirty="0" smtClean="0"/>
            <a:t>ПФР</a:t>
          </a:r>
          <a:endParaRPr lang="ru-RU" dirty="0"/>
        </a:p>
      </dgm:t>
    </dgm:pt>
    <dgm:pt modelId="{F38E0B1B-C915-4E6D-A8B1-C70B2ACC12DF}" type="parTrans" cxnId="{D57A231D-A1DC-4A4F-BF22-5AB67C6A498E}">
      <dgm:prSet/>
      <dgm:spPr/>
      <dgm:t>
        <a:bodyPr/>
        <a:lstStyle/>
        <a:p>
          <a:endParaRPr lang="ru-RU"/>
        </a:p>
      </dgm:t>
    </dgm:pt>
    <dgm:pt modelId="{2F5E61E4-A9D3-4216-98E4-ADFDC8C238C8}" type="sibTrans" cxnId="{D57A231D-A1DC-4A4F-BF22-5AB67C6A498E}">
      <dgm:prSet/>
      <dgm:spPr/>
      <dgm:t>
        <a:bodyPr/>
        <a:lstStyle/>
        <a:p>
          <a:endParaRPr lang="ru-RU"/>
        </a:p>
      </dgm:t>
    </dgm:pt>
    <dgm:pt modelId="{E2F946E0-40EF-40B3-9471-20B0CBEDC311}">
      <dgm:prSet phldrT="[Текст]"/>
      <dgm:spPr/>
      <dgm:t>
        <a:bodyPr/>
        <a:lstStyle/>
        <a:p>
          <a:r>
            <a:rPr lang="ru-RU" dirty="0" smtClean="0"/>
            <a:t>УСЗН</a:t>
          </a:r>
          <a:endParaRPr lang="ru-RU" dirty="0"/>
        </a:p>
      </dgm:t>
    </dgm:pt>
    <dgm:pt modelId="{C9A636BB-0B35-4338-B8A1-4443B3072795}" type="parTrans" cxnId="{7F02D73C-5E7E-4CA6-A2BF-F56AF4E36507}">
      <dgm:prSet/>
      <dgm:spPr/>
      <dgm:t>
        <a:bodyPr/>
        <a:lstStyle/>
        <a:p>
          <a:endParaRPr lang="ru-RU"/>
        </a:p>
      </dgm:t>
    </dgm:pt>
    <dgm:pt modelId="{0527ADE2-6A29-4403-92FA-5BA75EF16E63}" type="sibTrans" cxnId="{7F02D73C-5E7E-4CA6-A2BF-F56AF4E36507}">
      <dgm:prSet/>
      <dgm:spPr/>
      <dgm:t>
        <a:bodyPr/>
        <a:lstStyle/>
        <a:p>
          <a:endParaRPr lang="ru-RU"/>
        </a:p>
      </dgm:t>
    </dgm:pt>
    <dgm:pt modelId="{B054F156-C194-4A70-8ADD-A9845B17FA18}">
      <dgm:prSet phldrT="[Текст]"/>
      <dgm:spPr/>
      <dgm:t>
        <a:bodyPr/>
        <a:lstStyle/>
        <a:p>
          <a:r>
            <a:rPr lang="ru-RU" dirty="0" smtClean="0"/>
            <a:t>ФСС</a:t>
          </a:r>
          <a:endParaRPr lang="ru-RU" dirty="0"/>
        </a:p>
      </dgm:t>
    </dgm:pt>
    <dgm:pt modelId="{6AC3A11D-BE7C-4DB6-872C-808B30B492B1}" type="parTrans" cxnId="{8C0E8B26-E4AF-4E0B-AA23-A07E37559C57}">
      <dgm:prSet/>
      <dgm:spPr/>
      <dgm:t>
        <a:bodyPr/>
        <a:lstStyle/>
        <a:p>
          <a:endParaRPr lang="ru-RU"/>
        </a:p>
      </dgm:t>
    </dgm:pt>
    <dgm:pt modelId="{4C5560C5-A229-490E-9438-AC914143483F}" type="sibTrans" cxnId="{8C0E8B26-E4AF-4E0B-AA23-A07E37559C57}">
      <dgm:prSet/>
      <dgm:spPr/>
      <dgm:t>
        <a:bodyPr/>
        <a:lstStyle/>
        <a:p>
          <a:endParaRPr lang="ru-RU"/>
        </a:p>
      </dgm:t>
    </dgm:pt>
    <dgm:pt modelId="{28D1BF10-1E1E-489F-AD00-265BB313E05C}">
      <dgm:prSet phldrT="[Текст]"/>
      <dgm:spPr/>
      <dgm:t>
        <a:bodyPr/>
        <a:lstStyle/>
        <a:p>
          <a:r>
            <a:rPr lang="ru-RU" dirty="0" smtClean="0"/>
            <a:t>Бюро МСЭ</a:t>
          </a:r>
          <a:endParaRPr lang="ru-RU" dirty="0"/>
        </a:p>
      </dgm:t>
    </dgm:pt>
    <dgm:pt modelId="{54D494BB-50D3-4206-A583-2921155D926B}" type="parTrans" cxnId="{3B2701F3-94B5-46FE-825B-B5AE0F0C56E9}">
      <dgm:prSet/>
      <dgm:spPr/>
      <dgm:t>
        <a:bodyPr/>
        <a:lstStyle/>
        <a:p>
          <a:endParaRPr lang="ru-RU"/>
        </a:p>
      </dgm:t>
    </dgm:pt>
    <dgm:pt modelId="{60D1FD3A-D1FB-4AF7-B203-E8D3592756FC}" type="sibTrans" cxnId="{3B2701F3-94B5-46FE-825B-B5AE0F0C56E9}">
      <dgm:prSet/>
      <dgm:spPr/>
      <dgm:t>
        <a:bodyPr/>
        <a:lstStyle/>
        <a:p>
          <a:endParaRPr lang="ru-RU"/>
        </a:p>
      </dgm:t>
    </dgm:pt>
    <dgm:pt modelId="{1FC320FC-38D9-48C0-9E20-4F2C8A6FD8FB}" type="pres">
      <dgm:prSet presAssocID="{3BE6F107-A7DF-41E4-901B-AB1E6FAE32A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C46DB9-2849-4900-B5E8-E145AA604914}" type="pres">
      <dgm:prSet presAssocID="{28D1BF10-1E1E-489F-AD00-265BB313E05C}" presName="root1" presStyleCnt="0"/>
      <dgm:spPr/>
      <dgm:t>
        <a:bodyPr/>
        <a:lstStyle/>
        <a:p>
          <a:endParaRPr lang="ru-RU"/>
        </a:p>
      </dgm:t>
    </dgm:pt>
    <dgm:pt modelId="{82F3DF60-3714-4357-AF89-EB4D94931AAC}" type="pres">
      <dgm:prSet presAssocID="{28D1BF10-1E1E-489F-AD00-265BB313E05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80AFE8-BEB3-4640-A34A-10B745CCBBBB}" type="pres">
      <dgm:prSet presAssocID="{28D1BF10-1E1E-489F-AD00-265BB313E05C}" presName="level2hierChild" presStyleCnt="0"/>
      <dgm:spPr/>
      <dgm:t>
        <a:bodyPr/>
        <a:lstStyle/>
        <a:p>
          <a:endParaRPr lang="ru-RU"/>
        </a:p>
      </dgm:t>
    </dgm:pt>
    <dgm:pt modelId="{B69C95DC-305A-499B-AC88-D0C925497BCB}" type="pres">
      <dgm:prSet presAssocID="{A5065886-9F6A-471B-B895-80045A21DF08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46AC1286-D5C9-457D-8B6E-2589C1F408B4}" type="pres">
      <dgm:prSet presAssocID="{A5065886-9F6A-471B-B895-80045A21DF08}" presName="connTx" presStyleLbl="parChTrans1D2" presStyleIdx="0" presStyleCnt="1"/>
      <dgm:spPr/>
      <dgm:t>
        <a:bodyPr/>
        <a:lstStyle/>
        <a:p>
          <a:endParaRPr lang="ru-RU"/>
        </a:p>
      </dgm:t>
    </dgm:pt>
    <dgm:pt modelId="{2F9ACCF7-F6CE-4AD6-B756-4D230380DE33}" type="pres">
      <dgm:prSet presAssocID="{157BDBEE-AE04-4A77-BF17-C717AAA40635}" presName="root2" presStyleCnt="0"/>
      <dgm:spPr/>
      <dgm:t>
        <a:bodyPr/>
        <a:lstStyle/>
        <a:p>
          <a:endParaRPr lang="ru-RU"/>
        </a:p>
      </dgm:t>
    </dgm:pt>
    <dgm:pt modelId="{DFAD864C-8A80-458C-B76B-2AF442CA45B8}" type="pres">
      <dgm:prSet presAssocID="{157BDBEE-AE04-4A77-BF17-C717AAA40635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FCE403-64C7-4C3F-B97B-5D9274DCC850}" type="pres">
      <dgm:prSet presAssocID="{157BDBEE-AE04-4A77-BF17-C717AAA40635}" presName="level3hierChild" presStyleCnt="0"/>
      <dgm:spPr/>
      <dgm:t>
        <a:bodyPr/>
        <a:lstStyle/>
        <a:p>
          <a:endParaRPr lang="ru-RU"/>
        </a:p>
      </dgm:t>
    </dgm:pt>
    <dgm:pt modelId="{6513863A-1D71-455A-88B0-C54A118AD75F}" type="pres">
      <dgm:prSet presAssocID="{3AE1574A-CA62-4D4B-8698-6C7AFE32FB8F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D7766CA7-7ED5-4323-A5A8-6FA3F1CD5990}" type="pres">
      <dgm:prSet presAssocID="{3AE1574A-CA62-4D4B-8698-6C7AFE32FB8F}" presName="connTx" presStyleLbl="parChTrans1D3" presStyleIdx="0" presStyleCnt="4"/>
      <dgm:spPr/>
      <dgm:t>
        <a:bodyPr/>
        <a:lstStyle/>
        <a:p>
          <a:endParaRPr lang="ru-RU"/>
        </a:p>
      </dgm:t>
    </dgm:pt>
    <dgm:pt modelId="{78B7F4FA-B6B8-4050-8066-8D35A20589C1}" type="pres">
      <dgm:prSet presAssocID="{BBC7F9C7-468A-4C36-94CA-ED1856F45308}" presName="root2" presStyleCnt="0"/>
      <dgm:spPr/>
      <dgm:t>
        <a:bodyPr/>
        <a:lstStyle/>
        <a:p>
          <a:endParaRPr lang="ru-RU"/>
        </a:p>
      </dgm:t>
    </dgm:pt>
    <dgm:pt modelId="{FB6E7ED9-5AFB-47DC-B0A2-31DBAE044A99}" type="pres">
      <dgm:prSet presAssocID="{BBC7F9C7-468A-4C36-94CA-ED1856F45308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1D4E33-9108-42FD-8CF9-0163782B9622}" type="pres">
      <dgm:prSet presAssocID="{BBC7F9C7-468A-4C36-94CA-ED1856F45308}" presName="level3hierChild" presStyleCnt="0"/>
      <dgm:spPr/>
      <dgm:t>
        <a:bodyPr/>
        <a:lstStyle/>
        <a:p>
          <a:endParaRPr lang="ru-RU"/>
        </a:p>
      </dgm:t>
    </dgm:pt>
    <dgm:pt modelId="{AB325AE9-D5FA-4469-9510-76D137471AB4}" type="pres">
      <dgm:prSet presAssocID="{F38E0B1B-C915-4E6D-A8B1-C70B2ACC12DF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7C49E4F2-48AD-441D-877B-8546082E01DC}" type="pres">
      <dgm:prSet presAssocID="{F38E0B1B-C915-4E6D-A8B1-C70B2ACC12DF}" presName="connTx" presStyleLbl="parChTrans1D3" presStyleIdx="1" presStyleCnt="4"/>
      <dgm:spPr/>
      <dgm:t>
        <a:bodyPr/>
        <a:lstStyle/>
        <a:p>
          <a:endParaRPr lang="ru-RU"/>
        </a:p>
      </dgm:t>
    </dgm:pt>
    <dgm:pt modelId="{F7B0D686-F901-474B-A22D-38E64E84ED4C}" type="pres">
      <dgm:prSet presAssocID="{5309A324-9853-430D-99D6-FF80A854ACBB}" presName="root2" presStyleCnt="0"/>
      <dgm:spPr/>
      <dgm:t>
        <a:bodyPr/>
        <a:lstStyle/>
        <a:p>
          <a:endParaRPr lang="ru-RU"/>
        </a:p>
      </dgm:t>
    </dgm:pt>
    <dgm:pt modelId="{3A925F1F-1AD7-421E-A05B-40C4265539D4}" type="pres">
      <dgm:prSet presAssocID="{5309A324-9853-430D-99D6-FF80A854ACBB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8A758A-F20D-48B6-90C3-A14BE7A61C9B}" type="pres">
      <dgm:prSet presAssocID="{5309A324-9853-430D-99D6-FF80A854ACBB}" presName="level3hierChild" presStyleCnt="0"/>
      <dgm:spPr/>
      <dgm:t>
        <a:bodyPr/>
        <a:lstStyle/>
        <a:p>
          <a:endParaRPr lang="ru-RU"/>
        </a:p>
      </dgm:t>
    </dgm:pt>
    <dgm:pt modelId="{18DB1952-7F22-40CC-AD4B-CEAFE7A70B19}" type="pres">
      <dgm:prSet presAssocID="{C9A636BB-0B35-4338-B8A1-4443B3072795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16A58CF2-1B87-4F6A-992E-88319CE16B78}" type="pres">
      <dgm:prSet presAssocID="{C9A636BB-0B35-4338-B8A1-4443B3072795}" presName="connTx" presStyleLbl="parChTrans1D3" presStyleIdx="2" presStyleCnt="4"/>
      <dgm:spPr/>
      <dgm:t>
        <a:bodyPr/>
        <a:lstStyle/>
        <a:p>
          <a:endParaRPr lang="ru-RU"/>
        </a:p>
      </dgm:t>
    </dgm:pt>
    <dgm:pt modelId="{897F1DDB-CF58-46A9-BCB8-1FC506A8726A}" type="pres">
      <dgm:prSet presAssocID="{E2F946E0-40EF-40B3-9471-20B0CBEDC311}" presName="root2" presStyleCnt="0"/>
      <dgm:spPr/>
      <dgm:t>
        <a:bodyPr/>
        <a:lstStyle/>
        <a:p>
          <a:endParaRPr lang="ru-RU"/>
        </a:p>
      </dgm:t>
    </dgm:pt>
    <dgm:pt modelId="{D1F8E951-C8DA-4280-B286-4C352E50D3F7}" type="pres">
      <dgm:prSet presAssocID="{E2F946E0-40EF-40B3-9471-20B0CBEDC311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0EC52B-191E-4691-A71B-B997DBED3420}" type="pres">
      <dgm:prSet presAssocID="{E2F946E0-40EF-40B3-9471-20B0CBEDC311}" presName="level3hierChild" presStyleCnt="0"/>
      <dgm:spPr/>
      <dgm:t>
        <a:bodyPr/>
        <a:lstStyle/>
        <a:p>
          <a:endParaRPr lang="ru-RU"/>
        </a:p>
      </dgm:t>
    </dgm:pt>
    <dgm:pt modelId="{3231622D-45B0-4999-90F7-CB6F06ED15ED}" type="pres">
      <dgm:prSet presAssocID="{6AC3A11D-BE7C-4DB6-872C-808B30B492B1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12C97905-C6A6-453D-A292-4F10A8E92A5D}" type="pres">
      <dgm:prSet presAssocID="{6AC3A11D-BE7C-4DB6-872C-808B30B492B1}" presName="connTx" presStyleLbl="parChTrans1D3" presStyleIdx="3" presStyleCnt="4"/>
      <dgm:spPr/>
      <dgm:t>
        <a:bodyPr/>
        <a:lstStyle/>
        <a:p>
          <a:endParaRPr lang="ru-RU"/>
        </a:p>
      </dgm:t>
    </dgm:pt>
    <dgm:pt modelId="{5AD00180-551A-4108-A5F0-C8BD2D0686BD}" type="pres">
      <dgm:prSet presAssocID="{B054F156-C194-4A70-8ADD-A9845B17FA18}" presName="root2" presStyleCnt="0"/>
      <dgm:spPr/>
      <dgm:t>
        <a:bodyPr/>
        <a:lstStyle/>
        <a:p>
          <a:endParaRPr lang="ru-RU"/>
        </a:p>
      </dgm:t>
    </dgm:pt>
    <dgm:pt modelId="{B0CBC0B2-ABE1-4B5D-8A4B-9905FB0B83A0}" type="pres">
      <dgm:prSet presAssocID="{B054F156-C194-4A70-8ADD-A9845B17FA18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FAF2D3-70F5-4A52-9F50-971AF6CF6502}" type="pres">
      <dgm:prSet presAssocID="{B054F156-C194-4A70-8ADD-A9845B17FA18}" presName="level3hierChild" presStyleCnt="0"/>
      <dgm:spPr/>
      <dgm:t>
        <a:bodyPr/>
        <a:lstStyle/>
        <a:p>
          <a:endParaRPr lang="ru-RU"/>
        </a:p>
      </dgm:t>
    </dgm:pt>
  </dgm:ptLst>
  <dgm:cxnLst>
    <dgm:cxn modelId="{2BECD811-9391-4079-9C57-19E1B4BE25D9}" type="presOf" srcId="{E2F946E0-40EF-40B3-9471-20B0CBEDC311}" destId="{D1F8E951-C8DA-4280-B286-4C352E50D3F7}" srcOrd="0" destOrd="0" presId="urn:microsoft.com/office/officeart/2005/8/layout/hierarchy2"/>
    <dgm:cxn modelId="{9ECBBB69-0548-479B-BADA-12C72F374C97}" type="presOf" srcId="{3AE1574A-CA62-4D4B-8698-6C7AFE32FB8F}" destId="{6513863A-1D71-455A-88B0-C54A118AD75F}" srcOrd="0" destOrd="0" presId="urn:microsoft.com/office/officeart/2005/8/layout/hierarchy2"/>
    <dgm:cxn modelId="{879FC4A4-2206-4CFC-85BE-02C448FDCA60}" type="presOf" srcId="{A5065886-9F6A-471B-B895-80045A21DF08}" destId="{46AC1286-D5C9-457D-8B6E-2589C1F408B4}" srcOrd="1" destOrd="0" presId="urn:microsoft.com/office/officeart/2005/8/layout/hierarchy2"/>
    <dgm:cxn modelId="{987C0054-09F9-4AF4-AE7C-2AAA83B391EC}" type="presOf" srcId="{B054F156-C194-4A70-8ADD-A9845B17FA18}" destId="{B0CBC0B2-ABE1-4B5D-8A4B-9905FB0B83A0}" srcOrd="0" destOrd="0" presId="urn:microsoft.com/office/officeart/2005/8/layout/hierarchy2"/>
    <dgm:cxn modelId="{9DF3E156-65D1-4FF1-BE61-0E1DCEE93D90}" type="presOf" srcId="{3BE6F107-A7DF-41E4-901B-AB1E6FAE32AC}" destId="{1FC320FC-38D9-48C0-9E20-4F2C8A6FD8FB}" srcOrd="0" destOrd="0" presId="urn:microsoft.com/office/officeart/2005/8/layout/hierarchy2"/>
    <dgm:cxn modelId="{7A0DF4F4-70A8-4C0A-82DB-7F08AE6BBC53}" type="presOf" srcId="{F38E0B1B-C915-4E6D-A8B1-C70B2ACC12DF}" destId="{7C49E4F2-48AD-441D-877B-8546082E01DC}" srcOrd="1" destOrd="0" presId="urn:microsoft.com/office/officeart/2005/8/layout/hierarchy2"/>
    <dgm:cxn modelId="{9016EBB9-2AD2-449A-A6FD-DA8186190285}" type="presOf" srcId="{5309A324-9853-430D-99D6-FF80A854ACBB}" destId="{3A925F1F-1AD7-421E-A05B-40C4265539D4}" srcOrd="0" destOrd="0" presId="urn:microsoft.com/office/officeart/2005/8/layout/hierarchy2"/>
    <dgm:cxn modelId="{9D14591F-0884-4527-BE8A-7DD9AD5BAB6C}" type="presOf" srcId="{6AC3A11D-BE7C-4DB6-872C-808B30B492B1}" destId="{3231622D-45B0-4999-90F7-CB6F06ED15ED}" srcOrd="0" destOrd="0" presId="urn:microsoft.com/office/officeart/2005/8/layout/hierarchy2"/>
    <dgm:cxn modelId="{1AD2845B-2E89-4563-B39F-2BD0A2489B69}" type="presOf" srcId="{BBC7F9C7-468A-4C36-94CA-ED1856F45308}" destId="{FB6E7ED9-5AFB-47DC-B0A2-31DBAE044A99}" srcOrd="0" destOrd="0" presId="urn:microsoft.com/office/officeart/2005/8/layout/hierarchy2"/>
    <dgm:cxn modelId="{CCB8C794-4F1F-4CE8-A54D-90F5CC6818BF}" type="presOf" srcId="{28D1BF10-1E1E-489F-AD00-265BB313E05C}" destId="{82F3DF60-3714-4357-AF89-EB4D94931AAC}" srcOrd="0" destOrd="0" presId="urn:microsoft.com/office/officeart/2005/8/layout/hierarchy2"/>
    <dgm:cxn modelId="{C888F26F-692C-4F25-BD12-5F96B4AF554A}" type="presOf" srcId="{157BDBEE-AE04-4A77-BF17-C717AAA40635}" destId="{DFAD864C-8A80-458C-B76B-2AF442CA45B8}" srcOrd="0" destOrd="0" presId="urn:microsoft.com/office/officeart/2005/8/layout/hierarchy2"/>
    <dgm:cxn modelId="{CE371640-B4C9-4068-B016-973FB703D384}" type="presOf" srcId="{A5065886-9F6A-471B-B895-80045A21DF08}" destId="{B69C95DC-305A-499B-AC88-D0C925497BCB}" srcOrd="0" destOrd="0" presId="urn:microsoft.com/office/officeart/2005/8/layout/hierarchy2"/>
    <dgm:cxn modelId="{B6D2B64C-ECE8-4ECF-97F0-C551867A06C6}" srcId="{28D1BF10-1E1E-489F-AD00-265BB313E05C}" destId="{157BDBEE-AE04-4A77-BF17-C717AAA40635}" srcOrd="0" destOrd="0" parTransId="{A5065886-9F6A-471B-B895-80045A21DF08}" sibTransId="{1EC6DCFF-C684-4EA4-A87F-B13D4E2F686B}"/>
    <dgm:cxn modelId="{8C0E8B26-E4AF-4E0B-AA23-A07E37559C57}" srcId="{157BDBEE-AE04-4A77-BF17-C717AAA40635}" destId="{B054F156-C194-4A70-8ADD-A9845B17FA18}" srcOrd="3" destOrd="0" parTransId="{6AC3A11D-BE7C-4DB6-872C-808B30B492B1}" sibTransId="{4C5560C5-A229-490E-9438-AC914143483F}"/>
    <dgm:cxn modelId="{F3961CF5-2F91-4061-B5FA-BF21FA6A947A}" srcId="{157BDBEE-AE04-4A77-BF17-C717AAA40635}" destId="{BBC7F9C7-468A-4C36-94CA-ED1856F45308}" srcOrd="0" destOrd="0" parTransId="{3AE1574A-CA62-4D4B-8698-6C7AFE32FB8F}" sibTransId="{51F35917-1D51-403E-A919-665678BD5564}"/>
    <dgm:cxn modelId="{4D52A283-E2A1-4498-A9B1-2A358257ADC3}" type="presOf" srcId="{C9A636BB-0B35-4338-B8A1-4443B3072795}" destId="{16A58CF2-1B87-4F6A-992E-88319CE16B78}" srcOrd="1" destOrd="0" presId="urn:microsoft.com/office/officeart/2005/8/layout/hierarchy2"/>
    <dgm:cxn modelId="{4FCD788E-E729-40A5-948C-8D1E51AC6198}" type="presOf" srcId="{6AC3A11D-BE7C-4DB6-872C-808B30B492B1}" destId="{12C97905-C6A6-453D-A292-4F10A8E92A5D}" srcOrd="1" destOrd="0" presId="urn:microsoft.com/office/officeart/2005/8/layout/hierarchy2"/>
    <dgm:cxn modelId="{7F02D73C-5E7E-4CA6-A2BF-F56AF4E36507}" srcId="{157BDBEE-AE04-4A77-BF17-C717AAA40635}" destId="{E2F946E0-40EF-40B3-9471-20B0CBEDC311}" srcOrd="2" destOrd="0" parTransId="{C9A636BB-0B35-4338-B8A1-4443B3072795}" sibTransId="{0527ADE2-6A29-4403-92FA-5BA75EF16E63}"/>
    <dgm:cxn modelId="{D57A231D-A1DC-4A4F-BF22-5AB67C6A498E}" srcId="{157BDBEE-AE04-4A77-BF17-C717AAA40635}" destId="{5309A324-9853-430D-99D6-FF80A854ACBB}" srcOrd="1" destOrd="0" parTransId="{F38E0B1B-C915-4E6D-A8B1-C70B2ACC12DF}" sibTransId="{2F5E61E4-A9D3-4216-98E4-ADFDC8C238C8}"/>
    <dgm:cxn modelId="{3B2701F3-94B5-46FE-825B-B5AE0F0C56E9}" srcId="{3BE6F107-A7DF-41E4-901B-AB1E6FAE32AC}" destId="{28D1BF10-1E1E-489F-AD00-265BB313E05C}" srcOrd="0" destOrd="0" parTransId="{54D494BB-50D3-4206-A583-2921155D926B}" sibTransId="{60D1FD3A-D1FB-4AF7-B203-E8D3592756FC}"/>
    <dgm:cxn modelId="{748D7FB8-0472-4B56-A4DF-CAD4D2917A42}" type="presOf" srcId="{3AE1574A-CA62-4D4B-8698-6C7AFE32FB8F}" destId="{D7766CA7-7ED5-4323-A5A8-6FA3F1CD5990}" srcOrd="1" destOrd="0" presId="urn:microsoft.com/office/officeart/2005/8/layout/hierarchy2"/>
    <dgm:cxn modelId="{A781C559-36DF-4FFC-8E50-46AEE18C95C9}" type="presOf" srcId="{F38E0B1B-C915-4E6D-A8B1-C70B2ACC12DF}" destId="{AB325AE9-D5FA-4469-9510-76D137471AB4}" srcOrd="0" destOrd="0" presId="urn:microsoft.com/office/officeart/2005/8/layout/hierarchy2"/>
    <dgm:cxn modelId="{255D4F65-5E70-47BC-8E64-99FAC66186DC}" type="presOf" srcId="{C9A636BB-0B35-4338-B8A1-4443B3072795}" destId="{18DB1952-7F22-40CC-AD4B-CEAFE7A70B19}" srcOrd="0" destOrd="0" presId="urn:microsoft.com/office/officeart/2005/8/layout/hierarchy2"/>
    <dgm:cxn modelId="{A8E6A9F5-A10E-4542-AD01-EE38C9753EAF}" type="presParOf" srcId="{1FC320FC-38D9-48C0-9E20-4F2C8A6FD8FB}" destId="{C2C46DB9-2849-4900-B5E8-E145AA604914}" srcOrd="0" destOrd="0" presId="urn:microsoft.com/office/officeart/2005/8/layout/hierarchy2"/>
    <dgm:cxn modelId="{2F737AD4-D28D-4750-B390-A633D6B9EAE3}" type="presParOf" srcId="{C2C46DB9-2849-4900-B5E8-E145AA604914}" destId="{82F3DF60-3714-4357-AF89-EB4D94931AAC}" srcOrd="0" destOrd="0" presId="urn:microsoft.com/office/officeart/2005/8/layout/hierarchy2"/>
    <dgm:cxn modelId="{FB1CB1D9-8ECD-433A-9D9D-D477D97044F4}" type="presParOf" srcId="{C2C46DB9-2849-4900-B5E8-E145AA604914}" destId="{BA80AFE8-BEB3-4640-A34A-10B745CCBBBB}" srcOrd="1" destOrd="0" presId="urn:microsoft.com/office/officeart/2005/8/layout/hierarchy2"/>
    <dgm:cxn modelId="{23BD066F-1E79-441D-BD13-74E61195058E}" type="presParOf" srcId="{BA80AFE8-BEB3-4640-A34A-10B745CCBBBB}" destId="{B69C95DC-305A-499B-AC88-D0C925497BCB}" srcOrd="0" destOrd="0" presId="urn:microsoft.com/office/officeart/2005/8/layout/hierarchy2"/>
    <dgm:cxn modelId="{54D7F8F9-0775-4EE2-80C4-7588C51823C7}" type="presParOf" srcId="{B69C95DC-305A-499B-AC88-D0C925497BCB}" destId="{46AC1286-D5C9-457D-8B6E-2589C1F408B4}" srcOrd="0" destOrd="0" presId="urn:microsoft.com/office/officeart/2005/8/layout/hierarchy2"/>
    <dgm:cxn modelId="{1F99117A-EB56-4F00-84D4-FCC4B0C38B98}" type="presParOf" srcId="{BA80AFE8-BEB3-4640-A34A-10B745CCBBBB}" destId="{2F9ACCF7-F6CE-4AD6-B756-4D230380DE33}" srcOrd="1" destOrd="0" presId="urn:microsoft.com/office/officeart/2005/8/layout/hierarchy2"/>
    <dgm:cxn modelId="{F52318FC-CBFD-485A-8F8B-ACB6FF23A1D4}" type="presParOf" srcId="{2F9ACCF7-F6CE-4AD6-B756-4D230380DE33}" destId="{DFAD864C-8A80-458C-B76B-2AF442CA45B8}" srcOrd="0" destOrd="0" presId="urn:microsoft.com/office/officeart/2005/8/layout/hierarchy2"/>
    <dgm:cxn modelId="{6805ADD1-BDAE-44D8-B02E-6C7014207230}" type="presParOf" srcId="{2F9ACCF7-F6CE-4AD6-B756-4D230380DE33}" destId="{E2FCE403-64C7-4C3F-B97B-5D9274DCC850}" srcOrd="1" destOrd="0" presId="urn:microsoft.com/office/officeart/2005/8/layout/hierarchy2"/>
    <dgm:cxn modelId="{B3CF7E9F-99A2-448F-A3FB-78C3A95024B8}" type="presParOf" srcId="{E2FCE403-64C7-4C3F-B97B-5D9274DCC850}" destId="{6513863A-1D71-455A-88B0-C54A118AD75F}" srcOrd="0" destOrd="0" presId="urn:microsoft.com/office/officeart/2005/8/layout/hierarchy2"/>
    <dgm:cxn modelId="{8C63EF1E-1161-46E6-A617-B5A33418FBCD}" type="presParOf" srcId="{6513863A-1D71-455A-88B0-C54A118AD75F}" destId="{D7766CA7-7ED5-4323-A5A8-6FA3F1CD5990}" srcOrd="0" destOrd="0" presId="urn:microsoft.com/office/officeart/2005/8/layout/hierarchy2"/>
    <dgm:cxn modelId="{A9E9AA17-996C-46A8-BD49-670DF74FAB57}" type="presParOf" srcId="{E2FCE403-64C7-4C3F-B97B-5D9274DCC850}" destId="{78B7F4FA-B6B8-4050-8066-8D35A20589C1}" srcOrd="1" destOrd="0" presId="urn:microsoft.com/office/officeart/2005/8/layout/hierarchy2"/>
    <dgm:cxn modelId="{65C0E746-2029-45C8-BECD-5C6ADF4F606A}" type="presParOf" srcId="{78B7F4FA-B6B8-4050-8066-8D35A20589C1}" destId="{FB6E7ED9-5AFB-47DC-B0A2-31DBAE044A99}" srcOrd="0" destOrd="0" presId="urn:microsoft.com/office/officeart/2005/8/layout/hierarchy2"/>
    <dgm:cxn modelId="{5070603B-A558-40CA-AFEF-F7EFE074DD43}" type="presParOf" srcId="{78B7F4FA-B6B8-4050-8066-8D35A20589C1}" destId="{F41D4E33-9108-42FD-8CF9-0163782B9622}" srcOrd="1" destOrd="0" presId="urn:microsoft.com/office/officeart/2005/8/layout/hierarchy2"/>
    <dgm:cxn modelId="{DA76061B-D6D0-4310-881E-E9758B51095F}" type="presParOf" srcId="{E2FCE403-64C7-4C3F-B97B-5D9274DCC850}" destId="{AB325AE9-D5FA-4469-9510-76D137471AB4}" srcOrd="2" destOrd="0" presId="urn:microsoft.com/office/officeart/2005/8/layout/hierarchy2"/>
    <dgm:cxn modelId="{EBB63A92-59E1-43A2-94AD-1698E0E7336A}" type="presParOf" srcId="{AB325AE9-D5FA-4469-9510-76D137471AB4}" destId="{7C49E4F2-48AD-441D-877B-8546082E01DC}" srcOrd="0" destOrd="0" presId="urn:microsoft.com/office/officeart/2005/8/layout/hierarchy2"/>
    <dgm:cxn modelId="{DC1C35A1-8A4D-4F1E-8C7D-350F57223D82}" type="presParOf" srcId="{E2FCE403-64C7-4C3F-B97B-5D9274DCC850}" destId="{F7B0D686-F901-474B-A22D-38E64E84ED4C}" srcOrd="3" destOrd="0" presId="urn:microsoft.com/office/officeart/2005/8/layout/hierarchy2"/>
    <dgm:cxn modelId="{A8A4D40E-0EBC-4650-A730-0FD9A510E3B6}" type="presParOf" srcId="{F7B0D686-F901-474B-A22D-38E64E84ED4C}" destId="{3A925F1F-1AD7-421E-A05B-40C4265539D4}" srcOrd="0" destOrd="0" presId="urn:microsoft.com/office/officeart/2005/8/layout/hierarchy2"/>
    <dgm:cxn modelId="{9D844834-9C1C-481F-8732-066E838679DC}" type="presParOf" srcId="{F7B0D686-F901-474B-A22D-38E64E84ED4C}" destId="{318A758A-F20D-48B6-90C3-A14BE7A61C9B}" srcOrd="1" destOrd="0" presId="urn:microsoft.com/office/officeart/2005/8/layout/hierarchy2"/>
    <dgm:cxn modelId="{EA5C2B20-69F4-4904-A726-1F8617900449}" type="presParOf" srcId="{E2FCE403-64C7-4C3F-B97B-5D9274DCC850}" destId="{18DB1952-7F22-40CC-AD4B-CEAFE7A70B19}" srcOrd="4" destOrd="0" presId="urn:microsoft.com/office/officeart/2005/8/layout/hierarchy2"/>
    <dgm:cxn modelId="{7700CADA-52FB-4B0E-8382-EEA441467CF9}" type="presParOf" srcId="{18DB1952-7F22-40CC-AD4B-CEAFE7A70B19}" destId="{16A58CF2-1B87-4F6A-992E-88319CE16B78}" srcOrd="0" destOrd="0" presId="urn:microsoft.com/office/officeart/2005/8/layout/hierarchy2"/>
    <dgm:cxn modelId="{A948FBFD-07A1-4C50-B3D7-E12BDB7CFC28}" type="presParOf" srcId="{E2FCE403-64C7-4C3F-B97B-5D9274DCC850}" destId="{897F1DDB-CF58-46A9-BCB8-1FC506A8726A}" srcOrd="5" destOrd="0" presId="urn:microsoft.com/office/officeart/2005/8/layout/hierarchy2"/>
    <dgm:cxn modelId="{5ED0742B-8D53-4C0B-871E-42128032868B}" type="presParOf" srcId="{897F1DDB-CF58-46A9-BCB8-1FC506A8726A}" destId="{D1F8E951-C8DA-4280-B286-4C352E50D3F7}" srcOrd="0" destOrd="0" presId="urn:microsoft.com/office/officeart/2005/8/layout/hierarchy2"/>
    <dgm:cxn modelId="{093CEFE8-CFD6-448D-AE96-175906EE56AA}" type="presParOf" srcId="{897F1DDB-CF58-46A9-BCB8-1FC506A8726A}" destId="{240EC52B-191E-4691-A71B-B997DBED3420}" srcOrd="1" destOrd="0" presId="urn:microsoft.com/office/officeart/2005/8/layout/hierarchy2"/>
    <dgm:cxn modelId="{0F89D30D-85F9-4C34-B4AD-5F34263096DD}" type="presParOf" srcId="{E2FCE403-64C7-4C3F-B97B-5D9274DCC850}" destId="{3231622D-45B0-4999-90F7-CB6F06ED15ED}" srcOrd="6" destOrd="0" presId="urn:microsoft.com/office/officeart/2005/8/layout/hierarchy2"/>
    <dgm:cxn modelId="{781BD813-8D29-48A5-AD1B-EC7EBD4A15D2}" type="presParOf" srcId="{3231622D-45B0-4999-90F7-CB6F06ED15ED}" destId="{12C97905-C6A6-453D-A292-4F10A8E92A5D}" srcOrd="0" destOrd="0" presId="urn:microsoft.com/office/officeart/2005/8/layout/hierarchy2"/>
    <dgm:cxn modelId="{B96164C1-7CAB-42D1-84A9-9141BAB3D96A}" type="presParOf" srcId="{E2FCE403-64C7-4C3F-B97B-5D9274DCC850}" destId="{5AD00180-551A-4108-A5F0-C8BD2D0686BD}" srcOrd="7" destOrd="0" presId="urn:microsoft.com/office/officeart/2005/8/layout/hierarchy2"/>
    <dgm:cxn modelId="{2850E91D-8121-4D41-84DE-C3571751E6DB}" type="presParOf" srcId="{5AD00180-551A-4108-A5F0-C8BD2D0686BD}" destId="{B0CBC0B2-ABE1-4B5D-8A4B-9905FB0B83A0}" srcOrd="0" destOrd="0" presId="urn:microsoft.com/office/officeart/2005/8/layout/hierarchy2"/>
    <dgm:cxn modelId="{B8FF88E6-E756-47EE-A2DB-BD7BB752E7FD}" type="presParOf" srcId="{5AD00180-551A-4108-A5F0-C8BD2D0686BD}" destId="{F0FAF2D3-70F5-4A52-9F50-971AF6CF650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FF93DE-6794-44A7-97BF-AACACD4AA57B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5BC0E9-FA9A-498D-ADAA-8DBE7ED69BAC}">
      <dgm:prSet phldrT="[Текст]" custT="1"/>
      <dgm:spPr/>
      <dgm:t>
        <a:bodyPr/>
        <a:lstStyle/>
        <a:p>
          <a:r>
            <a:rPr lang="ru-RU" sz="1050" smtClean="0">
              <a:latin typeface="Arial" pitchFamily="34" charset="0"/>
              <a:cs typeface="Arial" pitchFamily="34" charset="0"/>
            </a:rPr>
            <a:t>Необходимость посещения инвалидом нескольких ОИВ после получения статуса инвалида </a:t>
          </a:r>
          <a:endParaRPr lang="ru-RU" sz="1050" dirty="0"/>
        </a:p>
      </dgm:t>
    </dgm:pt>
    <dgm:pt modelId="{1A6DC344-A7C8-4E07-BA2A-96F577214AC6}" type="parTrans" cxnId="{DDD2CF84-1ABE-49D6-8031-0DA5D3F64852}">
      <dgm:prSet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00D83632-A526-4439-A10D-28F65C44234A}" type="sibTrans" cxnId="{DDD2CF84-1ABE-49D6-8031-0DA5D3F64852}">
      <dgm:prSet custT="1"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B3F6936F-F046-4B93-B9D5-65B2B0C3F591}">
      <dgm:prSet phldrT="[Текст]" custT="1"/>
      <dgm:spPr/>
      <dgm:t>
        <a:bodyPr/>
        <a:lstStyle/>
        <a:p>
          <a:r>
            <a:rPr lang="ru-RU" sz="1050" smtClean="0">
              <a:latin typeface="Arial" pitchFamily="34" charset="0"/>
              <a:cs typeface="Arial" pitchFamily="34" charset="0"/>
            </a:rPr>
            <a:t>Необходимость подготовки отдельных пакетов документов на каждую из услуг</a:t>
          </a:r>
          <a:endParaRPr lang="ru-RU" sz="1050" dirty="0"/>
        </a:p>
      </dgm:t>
    </dgm:pt>
    <dgm:pt modelId="{349C37FB-9D09-43F6-AD82-88D1AB765058}" type="parTrans" cxnId="{0F545B06-BF70-433A-A1F6-0456FCBCB874}">
      <dgm:prSet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7C67A306-9A87-4F26-B6E7-4B66928DAE20}" type="sibTrans" cxnId="{0F545B06-BF70-433A-A1F6-0456FCBCB874}">
      <dgm:prSet custT="1"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16F285EF-F0EE-4D4E-92C2-C1C910F61ED3}">
      <dgm:prSet phldrT="[Текст]" custT="1"/>
      <dgm:spPr/>
      <dgm:t>
        <a:bodyPr/>
        <a:lstStyle/>
        <a:p>
          <a:r>
            <a:rPr lang="ru-RU" sz="1050" dirty="0" smtClean="0">
              <a:latin typeface="Arial" pitchFamily="34" charset="0"/>
              <a:cs typeface="Arial" pitchFamily="34" charset="0"/>
            </a:rPr>
            <a:t>Отсутствие льготных сроков оказания услуг инвалидам</a:t>
          </a:r>
          <a:endParaRPr lang="ru-RU" sz="1050" dirty="0"/>
        </a:p>
      </dgm:t>
    </dgm:pt>
    <dgm:pt modelId="{A3F7A80F-205C-49D7-B37E-BF9D3E5FAEF8}" type="parTrans" cxnId="{DFFE2AA3-74DF-43FD-8A54-B9D7470741E6}">
      <dgm:prSet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375B3F9A-F2B6-48CB-9535-A5B1457D5507}" type="sibTrans" cxnId="{DFFE2AA3-74DF-43FD-8A54-B9D7470741E6}">
      <dgm:prSet custT="1"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CB888B2B-F906-494A-A8B2-87ECE4978A4E}">
      <dgm:prSet phldrT="[Текст]" custT="1"/>
      <dgm:spPr/>
      <dgm:t>
        <a:bodyPr/>
        <a:lstStyle/>
        <a:p>
          <a:r>
            <a:rPr lang="ru-RU" sz="1050" smtClean="0">
              <a:latin typeface="Arial" pitchFamily="34" charset="0"/>
              <a:cs typeface="Arial" pitchFamily="34" charset="0"/>
            </a:rPr>
            <a:t>Количество действий, совершаемых при оказании услуг для инвалидов, 80</a:t>
          </a:r>
          <a:endParaRPr lang="ru-RU" sz="1050" dirty="0"/>
        </a:p>
      </dgm:t>
    </dgm:pt>
    <dgm:pt modelId="{C98DD74A-8A37-4253-920D-59EFFB6F42D1}" type="parTrans" cxnId="{F5A69F82-BA3E-4576-8F5C-7C7EF7D3C37C}">
      <dgm:prSet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3514BFA9-C280-4A25-B069-38A929C473D2}" type="sibTrans" cxnId="{F5A69F82-BA3E-4576-8F5C-7C7EF7D3C37C}">
      <dgm:prSet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16645E29-F794-41C2-B0C8-9D7D885ED05F}">
      <dgm:prSet phldrT="[Текст]" custT="1"/>
      <dgm:spPr/>
      <dgm:t>
        <a:bodyPr/>
        <a:lstStyle/>
        <a:p>
          <a:r>
            <a:rPr lang="ru-RU" sz="1050" smtClean="0">
              <a:latin typeface="Arial" pitchFamily="34" charset="0"/>
              <a:cs typeface="Arial" pitchFamily="34" charset="0"/>
            </a:rPr>
            <a:t>Необходимость инвалиду самостоятельно обращаться за результатом услуги</a:t>
          </a:r>
          <a:endParaRPr lang="ru-RU" sz="1050" dirty="0">
            <a:latin typeface="Arial" pitchFamily="34" charset="0"/>
            <a:cs typeface="Arial" pitchFamily="34" charset="0"/>
          </a:endParaRPr>
        </a:p>
      </dgm:t>
    </dgm:pt>
    <dgm:pt modelId="{CD2F3B27-45E0-4F87-996D-D101254D8E0B}" type="parTrans" cxnId="{0A9088F0-BC51-4221-9BCD-4D6EA8B95BE7}">
      <dgm:prSet/>
      <dgm:spPr/>
      <dgm:t>
        <a:bodyPr/>
        <a:lstStyle/>
        <a:p>
          <a:endParaRPr lang="ru-RU"/>
        </a:p>
      </dgm:t>
    </dgm:pt>
    <dgm:pt modelId="{ACBEDACB-DDA0-4CAE-81EA-B6DB197D0DF6}" type="sibTrans" cxnId="{0A9088F0-BC51-4221-9BCD-4D6EA8B95BE7}">
      <dgm:prSet/>
      <dgm:spPr/>
      <dgm:t>
        <a:bodyPr/>
        <a:lstStyle/>
        <a:p>
          <a:endParaRPr lang="ru-RU"/>
        </a:p>
      </dgm:t>
    </dgm:pt>
    <dgm:pt modelId="{26B21562-3C1B-4957-9E02-B70DA83BD339}" type="pres">
      <dgm:prSet presAssocID="{81FF93DE-6794-44A7-97BF-AACACD4AA5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9DDD3B-3239-413A-BE0C-A73D9B6A3B0C}" type="pres">
      <dgm:prSet presAssocID="{125BC0E9-FA9A-498D-ADAA-8DBE7ED69BAC}" presName="parentLin" presStyleCnt="0"/>
      <dgm:spPr/>
      <dgm:t>
        <a:bodyPr/>
        <a:lstStyle/>
        <a:p>
          <a:endParaRPr lang="ru-RU"/>
        </a:p>
      </dgm:t>
    </dgm:pt>
    <dgm:pt modelId="{87CDCC1E-C241-4002-B571-A7D06495F6A3}" type="pres">
      <dgm:prSet presAssocID="{125BC0E9-FA9A-498D-ADAA-8DBE7ED69BA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A716BCC-FE9E-47DA-9EB7-0D4C35DB1F8D}" type="pres">
      <dgm:prSet presAssocID="{125BC0E9-FA9A-498D-ADAA-8DBE7ED69BAC}" presName="parentText" presStyleLbl="node1" presStyleIdx="0" presStyleCnt="5" custScaleX="1190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9B6C0C-0A39-430C-B5F2-C6A91A9C699E}" type="pres">
      <dgm:prSet presAssocID="{125BC0E9-FA9A-498D-ADAA-8DBE7ED69BAC}" presName="negativeSpace" presStyleCnt="0"/>
      <dgm:spPr/>
      <dgm:t>
        <a:bodyPr/>
        <a:lstStyle/>
        <a:p>
          <a:endParaRPr lang="ru-RU"/>
        </a:p>
      </dgm:t>
    </dgm:pt>
    <dgm:pt modelId="{644121EE-2E3F-4992-A73E-2126CDF6C1B3}" type="pres">
      <dgm:prSet presAssocID="{125BC0E9-FA9A-498D-ADAA-8DBE7ED69BAC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81CC2-9214-484A-B6DD-6E0924E3F817}" type="pres">
      <dgm:prSet presAssocID="{00D83632-A526-4439-A10D-28F65C44234A}" presName="spaceBetweenRectangles" presStyleCnt="0"/>
      <dgm:spPr/>
      <dgm:t>
        <a:bodyPr/>
        <a:lstStyle/>
        <a:p>
          <a:endParaRPr lang="ru-RU"/>
        </a:p>
      </dgm:t>
    </dgm:pt>
    <dgm:pt modelId="{98EAD82C-520A-41DF-9357-B0E93573DB2D}" type="pres">
      <dgm:prSet presAssocID="{B3F6936F-F046-4B93-B9D5-65B2B0C3F591}" presName="parentLin" presStyleCnt="0"/>
      <dgm:spPr/>
      <dgm:t>
        <a:bodyPr/>
        <a:lstStyle/>
        <a:p>
          <a:endParaRPr lang="ru-RU"/>
        </a:p>
      </dgm:t>
    </dgm:pt>
    <dgm:pt modelId="{BA2F5B4F-0FC7-464D-8E01-5BEE7C645D1B}" type="pres">
      <dgm:prSet presAssocID="{B3F6936F-F046-4B93-B9D5-65B2B0C3F59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DB9D91E7-042A-4FC7-B2F6-40D26AED35BD}" type="pres">
      <dgm:prSet presAssocID="{B3F6936F-F046-4B93-B9D5-65B2B0C3F591}" presName="parentText" presStyleLbl="node1" presStyleIdx="1" presStyleCnt="5" custScaleX="1190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6860D-E92B-4251-AD48-CC24D6E30354}" type="pres">
      <dgm:prSet presAssocID="{B3F6936F-F046-4B93-B9D5-65B2B0C3F591}" presName="negativeSpace" presStyleCnt="0"/>
      <dgm:spPr/>
      <dgm:t>
        <a:bodyPr/>
        <a:lstStyle/>
        <a:p>
          <a:endParaRPr lang="ru-RU"/>
        </a:p>
      </dgm:t>
    </dgm:pt>
    <dgm:pt modelId="{BA93692F-D93C-4A13-AE37-45D198235587}" type="pres">
      <dgm:prSet presAssocID="{B3F6936F-F046-4B93-B9D5-65B2B0C3F591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8CB604-F5BF-4A49-A963-7F3055AA7987}" type="pres">
      <dgm:prSet presAssocID="{7C67A306-9A87-4F26-B6E7-4B66928DAE20}" presName="spaceBetweenRectangles" presStyleCnt="0"/>
      <dgm:spPr/>
      <dgm:t>
        <a:bodyPr/>
        <a:lstStyle/>
        <a:p>
          <a:endParaRPr lang="ru-RU"/>
        </a:p>
      </dgm:t>
    </dgm:pt>
    <dgm:pt modelId="{532163D7-343B-49D0-BFA3-FAD0F5859CC8}" type="pres">
      <dgm:prSet presAssocID="{16F285EF-F0EE-4D4E-92C2-C1C910F61ED3}" presName="parentLin" presStyleCnt="0"/>
      <dgm:spPr/>
      <dgm:t>
        <a:bodyPr/>
        <a:lstStyle/>
        <a:p>
          <a:endParaRPr lang="ru-RU"/>
        </a:p>
      </dgm:t>
    </dgm:pt>
    <dgm:pt modelId="{FFDB1D6A-6B8E-471B-A072-F29754F6C60C}" type="pres">
      <dgm:prSet presAssocID="{16F285EF-F0EE-4D4E-92C2-C1C910F61ED3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CA24B604-571F-4C0A-959B-A58B1F6ECBB0}" type="pres">
      <dgm:prSet presAssocID="{16F285EF-F0EE-4D4E-92C2-C1C910F61ED3}" presName="parentText" presStyleLbl="node1" presStyleIdx="2" presStyleCnt="5" custScaleX="1190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507077-11DA-4779-A02D-8B7A99D5F43A}" type="pres">
      <dgm:prSet presAssocID="{16F285EF-F0EE-4D4E-92C2-C1C910F61ED3}" presName="negativeSpace" presStyleCnt="0"/>
      <dgm:spPr/>
      <dgm:t>
        <a:bodyPr/>
        <a:lstStyle/>
        <a:p>
          <a:endParaRPr lang="ru-RU"/>
        </a:p>
      </dgm:t>
    </dgm:pt>
    <dgm:pt modelId="{54E0D533-619D-4F2F-B436-D5A0EBF1FC82}" type="pres">
      <dgm:prSet presAssocID="{16F285EF-F0EE-4D4E-92C2-C1C910F61ED3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2F5EB-CDB6-4BB9-8D0E-D92CC7761849}" type="pres">
      <dgm:prSet presAssocID="{375B3F9A-F2B6-48CB-9535-A5B1457D5507}" presName="spaceBetweenRectangles" presStyleCnt="0"/>
      <dgm:spPr/>
      <dgm:t>
        <a:bodyPr/>
        <a:lstStyle/>
        <a:p>
          <a:endParaRPr lang="ru-RU"/>
        </a:p>
      </dgm:t>
    </dgm:pt>
    <dgm:pt modelId="{40BEE390-F886-480B-A74F-A0ECCADBAC7A}" type="pres">
      <dgm:prSet presAssocID="{CB888B2B-F906-494A-A8B2-87ECE4978A4E}" presName="parentLin" presStyleCnt="0"/>
      <dgm:spPr/>
      <dgm:t>
        <a:bodyPr/>
        <a:lstStyle/>
        <a:p>
          <a:endParaRPr lang="ru-RU"/>
        </a:p>
      </dgm:t>
    </dgm:pt>
    <dgm:pt modelId="{A13DD120-898E-41D0-AE19-7737ECC6B656}" type="pres">
      <dgm:prSet presAssocID="{CB888B2B-F906-494A-A8B2-87ECE4978A4E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F92223F5-0014-4C7C-8879-B922B7D6B8E2}" type="pres">
      <dgm:prSet presAssocID="{CB888B2B-F906-494A-A8B2-87ECE4978A4E}" presName="parentText" presStyleLbl="node1" presStyleIdx="3" presStyleCnt="5" custScaleX="1190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707A4D-A882-45D5-8D1E-3CB5BEF07E8B}" type="pres">
      <dgm:prSet presAssocID="{CB888B2B-F906-494A-A8B2-87ECE4978A4E}" presName="negativeSpace" presStyleCnt="0"/>
      <dgm:spPr/>
      <dgm:t>
        <a:bodyPr/>
        <a:lstStyle/>
        <a:p>
          <a:endParaRPr lang="ru-RU"/>
        </a:p>
      </dgm:t>
    </dgm:pt>
    <dgm:pt modelId="{641D4549-235B-4B34-815D-9A68F29EBF11}" type="pres">
      <dgm:prSet presAssocID="{CB888B2B-F906-494A-A8B2-87ECE4978A4E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A7D41-7949-4977-971C-BDB104860DE6}" type="pres">
      <dgm:prSet presAssocID="{3514BFA9-C280-4A25-B069-38A929C473D2}" presName="spaceBetweenRectangles" presStyleCnt="0"/>
      <dgm:spPr/>
      <dgm:t>
        <a:bodyPr/>
        <a:lstStyle/>
        <a:p>
          <a:endParaRPr lang="ru-RU"/>
        </a:p>
      </dgm:t>
    </dgm:pt>
    <dgm:pt modelId="{3A5EBF10-DC17-4F23-895C-74DBE5C5FBF2}" type="pres">
      <dgm:prSet presAssocID="{16645E29-F794-41C2-B0C8-9D7D885ED05F}" presName="parentLin" presStyleCnt="0"/>
      <dgm:spPr/>
      <dgm:t>
        <a:bodyPr/>
        <a:lstStyle/>
        <a:p>
          <a:endParaRPr lang="ru-RU"/>
        </a:p>
      </dgm:t>
    </dgm:pt>
    <dgm:pt modelId="{7F66621D-FC0B-4C57-97A9-F8E00EF58D71}" type="pres">
      <dgm:prSet presAssocID="{16645E29-F794-41C2-B0C8-9D7D885ED05F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3EBE9212-1717-4424-9D9B-7A0909778D5F}" type="pres">
      <dgm:prSet presAssocID="{16645E29-F794-41C2-B0C8-9D7D885ED05F}" presName="parentText" presStyleLbl="node1" presStyleIdx="4" presStyleCnt="5" custScaleX="1190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426A43-8B03-4608-997E-955052C4DC09}" type="pres">
      <dgm:prSet presAssocID="{16645E29-F794-41C2-B0C8-9D7D885ED05F}" presName="negativeSpace" presStyleCnt="0"/>
      <dgm:spPr/>
      <dgm:t>
        <a:bodyPr/>
        <a:lstStyle/>
        <a:p>
          <a:endParaRPr lang="ru-RU"/>
        </a:p>
      </dgm:t>
    </dgm:pt>
    <dgm:pt modelId="{4E9A9573-90B9-4AE2-9971-BFDE56E9A980}" type="pres">
      <dgm:prSet presAssocID="{16645E29-F794-41C2-B0C8-9D7D885ED05F}" presName="childText" presStyleLbl="conFgAcc1" presStyleIdx="4" presStyleCnt="5" custLinFactNeighborX="1667" custLinFactNeighborY="-4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8FAB91-9F2D-46E6-8D4E-070DFBAF7A1B}" type="presOf" srcId="{81FF93DE-6794-44A7-97BF-AACACD4AA57B}" destId="{26B21562-3C1B-4957-9E02-B70DA83BD339}" srcOrd="0" destOrd="0" presId="urn:microsoft.com/office/officeart/2005/8/layout/list1"/>
    <dgm:cxn modelId="{107549D9-4BA7-48A8-9CED-586865D9BBDB}" type="presOf" srcId="{16645E29-F794-41C2-B0C8-9D7D885ED05F}" destId="{7F66621D-FC0B-4C57-97A9-F8E00EF58D71}" srcOrd="0" destOrd="0" presId="urn:microsoft.com/office/officeart/2005/8/layout/list1"/>
    <dgm:cxn modelId="{DDD2CF84-1ABE-49D6-8031-0DA5D3F64852}" srcId="{81FF93DE-6794-44A7-97BF-AACACD4AA57B}" destId="{125BC0E9-FA9A-498D-ADAA-8DBE7ED69BAC}" srcOrd="0" destOrd="0" parTransId="{1A6DC344-A7C8-4E07-BA2A-96F577214AC6}" sibTransId="{00D83632-A526-4439-A10D-28F65C44234A}"/>
    <dgm:cxn modelId="{B6A9A8D2-989B-417B-A637-3422B0A43E7B}" type="presOf" srcId="{CB888B2B-F906-494A-A8B2-87ECE4978A4E}" destId="{A13DD120-898E-41D0-AE19-7737ECC6B656}" srcOrd="0" destOrd="0" presId="urn:microsoft.com/office/officeart/2005/8/layout/list1"/>
    <dgm:cxn modelId="{DFFE2AA3-74DF-43FD-8A54-B9D7470741E6}" srcId="{81FF93DE-6794-44A7-97BF-AACACD4AA57B}" destId="{16F285EF-F0EE-4D4E-92C2-C1C910F61ED3}" srcOrd="2" destOrd="0" parTransId="{A3F7A80F-205C-49D7-B37E-BF9D3E5FAEF8}" sibTransId="{375B3F9A-F2B6-48CB-9535-A5B1457D5507}"/>
    <dgm:cxn modelId="{0F545B06-BF70-433A-A1F6-0456FCBCB874}" srcId="{81FF93DE-6794-44A7-97BF-AACACD4AA57B}" destId="{B3F6936F-F046-4B93-B9D5-65B2B0C3F591}" srcOrd="1" destOrd="0" parTransId="{349C37FB-9D09-43F6-AD82-88D1AB765058}" sibTransId="{7C67A306-9A87-4F26-B6E7-4B66928DAE20}"/>
    <dgm:cxn modelId="{0A9088F0-BC51-4221-9BCD-4D6EA8B95BE7}" srcId="{81FF93DE-6794-44A7-97BF-AACACD4AA57B}" destId="{16645E29-F794-41C2-B0C8-9D7D885ED05F}" srcOrd="4" destOrd="0" parTransId="{CD2F3B27-45E0-4F87-996D-D101254D8E0B}" sibTransId="{ACBEDACB-DDA0-4CAE-81EA-B6DB197D0DF6}"/>
    <dgm:cxn modelId="{9B70E046-A934-4732-A342-EEB1C8E297AE}" type="presOf" srcId="{125BC0E9-FA9A-498D-ADAA-8DBE7ED69BAC}" destId="{87CDCC1E-C241-4002-B571-A7D06495F6A3}" srcOrd="0" destOrd="0" presId="urn:microsoft.com/office/officeart/2005/8/layout/list1"/>
    <dgm:cxn modelId="{DEBE684F-55B6-4EE5-80FB-790B63ED5917}" type="presOf" srcId="{16F285EF-F0EE-4D4E-92C2-C1C910F61ED3}" destId="{CA24B604-571F-4C0A-959B-A58B1F6ECBB0}" srcOrd="1" destOrd="0" presId="urn:microsoft.com/office/officeart/2005/8/layout/list1"/>
    <dgm:cxn modelId="{7FE8CB91-FDA4-4BC8-AC9A-675743E46908}" type="presOf" srcId="{125BC0E9-FA9A-498D-ADAA-8DBE7ED69BAC}" destId="{1A716BCC-FE9E-47DA-9EB7-0D4C35DB1F8D}" srcOrd="1" destOrd="0" presId="urn:microsoft.com/office/officeart/2005/8/layout/list1"/>
    <dgm:cxn modelId="{0A79D5F9-D04B-47F1-8A1B-7A23F0297813}" type="presOf" srcId="{CB888B2B-F906-494A-A8B2-87ECE4978A4E}" destId="{F92223F5-0014-4C7C-8879-B922B7D6B8E2}" srcOrd="1" destOrd="0" presId="urn:microsoft.com/office/officeart/2005/8/layout/list1"/>
    <dgm:cxn modelId="{A1BA85F6-ACF6-4944-A5B7-22C3F569355C}" type="presOf" srcId="{B3F6936F-F046-4B93-B9D5-65B2B0C3F591}" destId="{BA2F5B4F-0FC7-464D-8E01-5BEE7C645D1B}" srcOrd="0" destOrd="0" presId="urn:microsoft.com/office/officeart/2005/8/layout/list1"/>
    <dgm:cxn modelId="{F5A69F82-BA3E-4576-8F5C-7C7EF7D3C37C}" srcId="{81FF93DE-6794-44A7-97BF-AACACD4AA57B}" destId="{CB888B2B-F906-494A-A8B2-87ECE4978A4E}" srcOrd="3" destOrd="0" parTransId="{C98DD74A-8A37-4253-920D-59EFFB6F42D1}" sibTransId="{3514BFA9-C280-4A25-B069-38A929C473D2}"/>
    <dgm:cxn modelId="{2CEDFB72-5AC8-49AD-8510-B1A36169F2CD}" type="presOf" srcId="{16F285EF-F0EE-4D4E-92C2-C1C910F61ED3}" destId="{FFDB1D6A-6B8E-471B-A072-F29754F6C60C}" srcOrd="0" destOrd="0" presId="urn:microsoft.com/office/officeart/2005/8/layout/list1"/>
    <dgm:cxn modelId="{D53A1C6F-0571-479B-9E48-B00257A2EDC5}" type="presOf" srcId="{B3F6936F-F046-4B93-B9D5-65B2B0C3F591}" destId="{DB9D91E7-042A-4FC7-B2F6-40D26AED35BD}" srcOrd="1" destOrd="0" presId="urn:microsoft.com/office/officeart/2005/8/layout/list1"/>
    <dgm:cxn modelId="{E4B8806F-F249-4955-A0E4-1983BBDB6F13}" type="presOf" srcId="{16645E29-F794-41C2-B0C8-9D7D885ED05F}" destId="{3EBE9212-1717-4424-9D9B-7A0909778D5F}" srcOrd="1" destOrd="0" presId="urn:microsoft.com/office/officeart/2005/8/layout/list1"/>
    <dgm:cxn modelId="{B266A5C7-EA48-493C-93B0-76C1E0BF387A}" type="presParOf" srcId="{26B21562-3C1B-4957-9E02-B70DA83BD339}" destId="{399DDD3B-3239-413A-BE0C-A73D9B6A3B0C}" srcOrd="0" destOrd="0" presId="urn:microsoft.com/office/officeart/2005/8/layout/list1"/>
    <dgm:cxn modelId="{5F9A089E-DC71-44D9-9EC8-C0E2D21CB414}" type="presParOf" srcId="{399DDD3B-3239-413A-BE0C-A73D9B6A3B0C}" destId="{87CDCC1E-C241-4002-B571-A7D06495F6A3}" srcOrd="0" destOrd="0" presId="urn:microsoft.com/office/officeart/2005/8/layout/list1"/>
    <dgm:cxn modelId="{CDADCB0F-1310-497F-B25F-643E58E61117}" type="presParOf" srcId="{399DDD3B-3239-413A-BE0C-A73D9B6A3B0C}" destId="{1A716BCC-FE9E-47DA-9EB7-0D4C35DB1F8D}" srcOrd="1" destOrd="0" presId="urn:microsoft.com/office/officeart/2005/8/layout/list1"/>
    <dgm:cxn modelId="{01ADBD46-E6B4-4933-B125-B9C0C8CCDBEF}" type="presParOf" srcId="{26B21562-3C1B-4957-9E02-B70DA83BD339}" destId="{D79B6C0C-0A39-430C-B5F2-C6A91A9C699E}" srcOrd="1" destOrd="0" presId="urn:microsoft.com/office/officeart/2005/8/layout/list1"/>
    <dgm:cxn modelId="{1E9BFFFA-1C26-4045-A291-6DC1BA0F5266}" type="presParOf" srcId="{26B21562-3C1B-4957-9E02-B70DA83BD339}" destId="{644121EE-2E3F-4992-A73E-2126CDF6C1B3}" srcOrd="2" destOrd="0" presId="urn:microsoft.com/office/officeart/2005/8/layout/list1"/>
    <dgm:cxn modelId="{47D0B25A-7112-43CB-A1CB-E147607E2D61}" type="presParOf" srcId="{26B21562-3C1B-4957-9E02-B70DA83BD339}" destId="{97A81CC2-9214-484A-B6DD-6E0924E3F817}" srcOrd="3" destOrd="0" presId="urn:microsoft.com/office/officeart/2005/8/layout/list1"/>
    <dgm:cxn modelId="{0CD9ED42-5440-40B6-95BB-AB34C82E2E37}" type="presParOf" srcId="{26B21562-3C1B-4957-9E02-B70DA83BD339}" destId="{98EAD82C-520A-41DF-9357-B0E93573DB2D}" srcOrd="4" destOrd="0" presId="urn:microsoft.com/office/officeart/2005/8/layout/list1"/>
    <dgm:cxn modelId="{96477090-E841-4C11-83E8-5DF944D7E78F}" type="presParOf" srcId="{98EAD82C-520A-41DF-9357-B0E93573DB2D}" destId="{BA2F5B4F-0FC7-464D-8E01-5BEE7C645D1B}" srcOrd="0" destOrd="0" presId="urn:microsoft.com/office/officeart/2005/8/layout/list1"/>
    <dgm:cxn modelId="{ABEE1360-D710-4434-940E-004680AD691D}" type="presParOf" srcId="{98EAD82C-520A-41DF-9357-B0E93573DB2D}" destId="{DB9D91E7-042A-4FC7-B2F6-40D26AED35BD}" srcOrd="1" destOrd="0" presId="urn:microsoft.com/office/officeart/2005/8/layout/list1"/>
    <dgm:cxn modelId="{B315C838-3E3E-4316-97C1-EF4589BB37D1}" type="presParOf" srcId="{26B21562-3C1B-4957-9E02-B70DA83BD339}" destId="{1906860D-E92B-4251-AD48-CC24D6E30354}" srcOrd="5" destOrd="0" presId="urn:microsoft.com/office/officeart/2005/8/layout/list1"/>
    <dgm:cxn modelId="{BC499CA9-C42E-426A-A2EB-2AA4229BA3B9}" type="presParOf" srcId="{26B21562-3C1B-4957-9E02-B70DA83BD339}" destId="{BA93692F-D93C-4A13-AE37-45D198235587}" srcOrd="6" destOrd="0" presId="urn:microsoft.com/office/officeart/2005/8/layout/list1"/>
    <dgm:cxn modelId="{6E765028-1AE9-41FF-8F67-65ACD5100455}" type="presParOf" srcId="{26B21562-3C1B-4957-9E02-B70DA83BD339}" destId="{6B8CB604-F5BF-4A49-A963-7F3055AA7987}" srcOrd="7" destOrd="0" presId="urn:microsoft.com/office/officeart/2005/8/layout/list1"/>
    <dgm:cxn modelId="{08AAD953-BF5E-42B2-969E-8A910BADA1EE}" type="presParOf" srcId="{26B21562-3C1B-4957-9E02-B70DA83BD339}" destId="{532163D7-343B-49D0-BFA3-FAD0F5859CC8}" srcOrd="8" destOrd="0" presId="urn:microsoft.com/office/officeart/2005/8/layout/list1"/>
    <dgm:cxn modelId="{CD6F60C4-333F-40B9-81C5-B1FF6980B0DB}" type="presParOf" srcId="{532163D7-343B-49D0-BFA3-FAD0F5859CC8}" destId="{FFDB1D6A-6B8E-471B-A072-F29754F6C60C}" srcOrd="0" destOrd="0" presId="urn:microsoft.com/office/officeart/2005/8/layout/list1"/>
    <dgm:cxn modelId="{CD8E56ED-BBC1-40DD-9288-11F0E16AB846}" type="presParOf" srcId="{532163D7-343B-49D0-BFA3-FAD0F5859CC8}" destId="{CA24B604-571F-4C0A-959B-A58B1F6ECBB0}" srcOrd="1" destOrd="0" presId="urn:microsoft.com/office/officeart/2005/8/layout/list1"/>
    <dgm:cxn modelId="{CC121291-C64D-45E4-B710-6D52FB415615}" type="presParOf" srcId="{26B21562-3C1B-4957-9E02-B70DA83BD339}" destId="{24507077-11DA-4779-A02D-8B7A99D5F43A}" srcOrd="9" destOrd="0" presId="urn:microsoft.com/office/officeart/2005/8/layout/list1"/>
    <dgm:cxn modelId="{4C4A904A-BE47-49C9-A890-010C9F9EFC9C}" type="presParOf" srcId="{26B21562-3C1B-4957-9E02-B70DA83BD339}" destId="{54E0D533-619D-4F2F-B436-D5A0EBF1FC82}" srcOrd="10" destOrd="0" presId="urn:microsoft.com/office/officeart/2005/8/layout/list1"/>
    <dgm:cxn modelId="{C7B6BE2D-3894-4DC2-8AED-5D19BDD5530A}" type="presParOf" srcId="{26B21562-3C1B-4957-9E02-B70DA83BD339}" destId="{4FB2F5EB-CDB6-4BB9-8D0E-D92CC7761849}" srcOrd="11" destOrd="0" presId="urn:microsoft.com/office/officeart/2005/8/layout/list1"/>
    <dgm:cxn modelId="{8AD05A99-BE0B-4668-9D35-3D35CC60FFF6}" type="presParOf" srcId="{26B21562-3C1B-4957-9E02-B70DA83BD339}" destId="{40BEE390-F886-480B-A74F-A0ECCADBAC7A}" srcOrd="12" destOrd="0" presId="urn:microsoft.com/office/officeart/2005/8/layout/list1"/>
    <dgm:cxn modelId="{8C4985F0-DDFB-4865-AD99-34329547824A}" type="presParOf" srcId="{40BEE390-F886-480B-A74F-A0ECCADBAC7A}" destId="{A13DD120-898E-41D0-AE19-7737ECC6B656}" srcOrd="0" destOrd="0" presId="urn:microsoft.com/office/officeart/2005/8/layout/list1"/>
    <dgm:cxn modelId="{1A22759D-69CA-4D18-BC92-12E08DE97FB0}" type="presParOf" srcId="{40BEE390-F886-480B-A74F-A0ECCADBAC7A}" destId="{F92223F5-0014-4C7C-8879-B922B7D6B8E2}" srcOrd="1" destOrd="0" presId="urn:microsoft.com/office/officeart/2005/8/layout/list1"/>
    <dgm:cxn modelId="{563A21A0-686A-421E-8F75-54A19AAF0342}" type="presParOf" srcId="{26B21562-3C1B-4957-9E02-B70DA83BD339}" destId="{CA707A4D-A882-45D5-8D1E-3CB5BEF07E8B}" srcOrd="13" destOrd="0" presId="urn:microsoft.com/office/officeart/2005/8/layout/list1"/>
    <dgm:cxn modelId="{E46016D2-BAF1-4FEC-9B71-FC531597E76E}" type="presParOf" srcId="{26B21562-3C1B-4957-9E02-B70DA83BD339}" destId="{641D4549-235B-4B34-815D-9A68F29EBF11}" srcOrd="14" destOrd="0" presId="urn:microsoft.com/office/officeart/2005/8/layout/list1"/>
    <dgm:cxn modelId="{94BEB174-4FCA-4DCA-B693-569EC0CF6822}" type="presParOf" srcId="{26B21562-3C1B-4957-9E02-B70DA83BD339}" destId="{6CEA7D41-7949-4977-971C-BDB104860DE6}" srcOrd="15" destOrd="0" presId="urn:microsoft.com/office/officeart/2005/8/layout/list1"/>
    <dgm:cxn modelId="{B3EABDAB-F2BB-4975-8560-DB84E66B915A}" type="presParOf" srcId="{26B21562-3C1B-4957-9E02-B70DA83BD339}" destId="{3A5EBF10-DC17-4F23-895C-74DBE5C5FBF2}" srcOrd="16" destOrd="0" presId="urn:microsoft.com/office/officeart/2005/8/layout/list1"/>
    <dgm:cxn modelId="{1B7E4C2C-F8ED-4447-A6F3-F1A0335A2567}" type="presParOf" srcId="{3A5EBF10-DC17-4F23-895C-74DBE5C5FBF2}" destId="{7F66621D-FC0B-4C57-97A9-F8E00EF58D71}" srcOrd="0" destOrd="0" presId="urn:microsoft.com/office/officeart/2005/8/layout/list1"/>
    <dgm:cxn modelId="{2F047560-A266-45E8-910E-02EF0662F807}" type="presParOf" srcId="{3A5EBF10-DC17-4F23-895C-74DBE5C5FBF2}" destId="{3EBE9212-1717-4424-9D9B-7A0909778D5F}" srcOrd="1" destOrd="0" presId="urn:microsoft.com/office/officeart/2005/8/layout/list1"/>
    <dgm:cxn modelId="{0CCDB51F-4019-4771-8741-890B677C8E6B}" type="presParOf" srcId="{26B21562-3C1B-4957-9E02-B70DA83BD339}" destId="{28426A43-8B03-4608-997E-955052C4DC09}" srcOrd="17" destOrd="0" presId="urn:microsoft.com/office/officeart/2005/8/layout/list1"/>
    <dgm:cxn modelId="{BF4E29F0-9E96-495D-88A7-80478C7F4207}" type="presParOf" srcId="{26B21562-3C1B-4957-9E02-B70DA83BD339}" destId="{4E9A9573-90B9-4AE2-9971-BFDE56E9A98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FF93DE-6794-44A7-97BF-AACACD4AA57B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5BC0E9-FA9A-498D-ADAA-8DBE7ED69BA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050" b="1" dirty="0" smtClean="0">
              <a:latin typeface="Arial" pitchFamily="34" charset="0"/>
              <a:cs typeface="Arial" pitchFamily="34" charset="0"/>
            </a:rPr>
            <a:t>Создание ресурсного центра для инвалидов (окно МФЦ в здании Бюро МСЭ)</a:t>
          </a:r>
          <a:endParaRPr lang="ru-RU" sz="1050" dirty="0"/>
        </a:p>
      </dgm:t>
    </dgm:pt>
    <dgm:pt modelId="{1A6DC344-A7C8-4E07-BA2A-96F577214AC6}" type="parTrans" cxnId="{DDD2CF84-1ABE-49D6-8031-0DA5D3F64852}">
      <dgm:prSet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00D83632-A526-4439-A10D-28F65C44234A}" type="sibTrans" cxnId="{DDD2CF84-1ABE-49D6-8031-0DA5D3F64852}">
      <dgm:prSet custT="1"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B3F6936F-F046-4B93-B9D5-65B2B0C3F591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050" b="1" smtClean="0">
              <a:latin typeface="Arial" pitchFamily="34" charset="0"/>
              <a:cs typeface="Arial" pitchFamily="34" charset="0"/>
            </a:rPr>
            <a:t>Внедрение в работу комплексного заявления на оказание всех необходимых услуг одновременно</a:t>
          </a:r>
          <a:endParaRPr lang="ru-RU" sz="1050" dirty="0"/>
        </a:p>
      </dgm:t>
    </dgm:pt>
    <dgm:pt modelId="{349C37FB-9D09-43F6-AD82-88D1AB765058}" type="parTrans" cxnId="{0F545B06-BF70-433A-A1F6-0456FCBCB874}">
      <dgm:prSet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7C67A306-9A87-4F26-B6E7-4B66928DAE20}" type="sibTrans" cxnId="{0F545B06-BF70-433A-A1F6-0456FCBCB874}">
      <dgm:prSet custT="1"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16F285EF-F0EE-4D4E-92C2-C1C910F61ED3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050" b="1" dirty="0" smtClean="0">
              <a:latin typeface="Arial" pitchFamily="34" charset="0"/>
              <a:cs typeface="Arial" pitchFamily="34" charset="0"/>
            </a:rPr>
            <a:t>Обработка пакета документов от ресурсного центра в приоритетном порядке</a:t>
          </a:r>
          <a:endParaRPr lang="ru-RU" sz="1050" dirty="0"/>
        </a:p>
      </dgm:t>
    </dgm:pt>
    <dgm:pt modelId="{A3F7A80F-205C-49D7-B37E-BF9D3E5FAEF8}" type="parTrans" cxnId="{DFFE2AA3-74DF-43FD-8A54-B9D7470741E6}">
      <dgm:prSet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375B3F9A-F2B6-48CB-9535-A5B1457D5507}" type="sibTrans" cxnId="{DFFE2AA3-74DF-43FD-8A54-B9D7470741E6}">
      <dgm:prSet custT="1"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70F17A7C-231C-4129-B451-9F5A6C12144A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050" b="1" dirty="0" smtClean="0">
              <a:latin typeface="Arial" pitchFamily="34" charset="0"/>
              <a:cs typeface="Arial" pitchFamily="34" charset="0"/>
            </a:rPr>
            <a:t>Сокращение количество действий, совершаемых при оказании услуг для инвалидов с 80 до 40</a:t>
          </a:r>
          <a:endParaRPr lang="ru-RU" sz="1050" dirty="0"/>
        </a:p>
      </dgm:t>
    </dgm:pt>
    <dgm:pt modelId="{3D4EB392-E8D2-4460-8FBB-9FC62F3AC7D6}" type="parTrans" cxnId="{D45749B2-2AE4-4AE3-B0CD-4D2EEBBE657C}">
      <dgm:prSet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120E5FA9-A36D-4C37-845C-086937F27C78}" type="sibTrans" cxnId="{D45749B2-2AE4-4AE3-B0CD-4D2EEBBE657C}">
      <dgm:prSet custT="1"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7E328F83-7AD5-4CDD-9992-27BB64CE5BF4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050" b="1" smtClean="0">
              <a:latin typeface="Arial" pitchFamily="34" charset="0"/>
              <a:cs typeface="Arial" pitchFamily="34" charset="0"/>
            </a:rPr>
            <a:t>Результат услуг, оказанных на базе ресурсного центра будут доставляться инвалидам на дом курьерами, либо в любой удобный для них МФЦ</a:t>
          </a:r>
          <a:endParaRPr lang="ru-RU" sz="1050" b="1" dirty="0">
            <a:latin typeface="Arial" pitchFamily="34" charset="0"/>
            <a:cs typeface="Arial" pitchFamily="34" charset="0"/>
          </a:endParaRPr>
        </a:p>
      </dgm:t>
    </dgm:pt>
    <dgm:pt modelId="{837CDEB5-C086-43C2-9F8A-A217E11D46F3}" type="parTrans" cxnId="{0965F494-8C7E-4AEC-A3B5-4BA119D0A079}">
      <dgm:prSet/>
      <dgm:spPr/>
      <dgm:t>
        <a:bodyPr/>
        <a:lstStyle/>
        <a:p>
          <a:endParaRPr lang="ru-RU"/>
        </a:p>
      </dgm:t>
    </dgm:pt>
    <dgm:pt modelId="{7F3D8A5E-F410-41AD-9467-980A4EF8810D}" type="sibTrans" cxnId="{0965F494-8C7E-4AEC-A3B5-4BA119D0A079}">
      <dgm:prSet/>
      <dgm:spPr/>
      <dgm:t>
        <a:bodyPr/>
        <a:lstStyle/>
        <a:p>
          <a:endParaRPr lang="ru-RU"/>
        </a:p>
      </dgm:t>
    </dgm:pt>
    <dgm:pt modelId="{6E2973D6-002D-4223-8728-D9E18EA9DB6C}" type="pres">
      <dgm:prSet presAssocID="{81FF93DE-6794-44A7-97BF-AACACD4AA5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152BB0-D4CB-44E5-9715-AB3E26017C66}" type="pres">
      <dgm:prSet presAssocID="{125BC0E9-FA9A-498D-ADAA-8DBE7ED69BAC}" presName="parentLin" presStyleCnt="0"/>
      <dgm:spPr/>
      <dgm:t>
        <a:bodyPr/>
        <a:lstStyle/>
        <a:p>
          <a:endParaRPr lang="ru-RU"/>
        </a:p>
      </dgm:t>
    </dgm:pt>
    <dgm:pt modelId="{5C28FC37-268C-4449-B32C-6AD8348D2E4F}" type="pres">
      <dgm:prSet presAssocID="{125BC0E9-FA9A-498D-ADAA-8DBE7ED69BA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8235CC85-3BAE-4D78-B7B1-139816657D22}" type="pres">
      <dgm:prSet presAssocID="{125BC0E9-FA9A-498D-ADAA-8DBE7ED69BAC}" presName="parentText" presStyleLbl="node1" presStyleIdx="0" presStyleCnt="5" custScaleX="1215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DD5F75-F2B0-42F7-98CA-F9D28C218546}" type="pres">
      <dgm:prSet presAssocID="{125BC0E9-FA9A-498D-ADAA-8DBE7ED69BAC}" presName="negativeSpace" presStyleCnt="0"/>
      <dgm:spPr/>
      <dgm:t>
        <a:bodyPr/>
        <a:lstStyle/>
        <a:p>
          <a:endParaRPr lang="ru-RU"/>
        </a:p>
      </dgm:t>
    </dgm:pt>
    <dgm:pt modelId="{2FB7E91B-54ED-44F2-8A79-09CA5AAEADB8}" type="pres">
      <dgm:prSet presAssocID="{125BC0E9-FA9A-498D-ADAA-8DBE7ED69BAC}" presName="childText" presStyleLbl="conFgAcc1" presStyleIdx="0" presStyleCnt="5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ru-RU"/>
        </a:p>
      </dgm:t>
    </dgm:pt>
    <dgm:pt modelId="{432004A9-8E30-4820-9200-3614BF0835FC}" type="pres">
      <dgm:prSet presAssocID="{00D83632-A526-4439-A10D-28F65C44234A}" presName="spaceBetweenRectangles" presStyleCnt="0"/>
      <dgm:spPr/>
      <dgm:t>
        <a:bodyPr/>
        <a:lstStyle/>
        <a:p>
          <a:endParaRPr lang="ru-RU"/>
        </a:p>
      </dgm:t>
    </dgm:pt>
    <dgm:pt modelId="{9581E101-7FDE-4E34-BBED-ED9BBCA31EB0}" type="pres">
      <dgm:prSet presAssocID="{B3F6936F-F046-4B93-B9D5-65B2B0C3F591}" presName="parentLin" presStyleCnt="0"/>
      <dgm:spPr/>
      <dgm:t>
        <a:bodyPr/>
        <a:lstStyle/>
        <a:p>
          <a:endParaRPr lang="ru-RU"/>
        </a:p>
      </dgm:t>
    </dgm:pt>
    <dgm:pt modelId="{D949CA93-867B-4C5C-A44B-0F626F625E74}" type="pres">
      <dgm:prSet presAssocID="{B3F6936F-F046-4B93-B9D5-65B2B0C3F59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DDA93B5-0DD2-4A30-9AD7-20EA56001349}" type="pres">
      <dgm:prSet presAssocID="{B3F6936F-F046-4B93-B9D5-65B2B0C3F591}" presName="parentText" presStyleLbl="node1" presStyleIdx="1" presStyleCnt="5" custScaleX="1215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92E227-3BCE-40C7-AB64-04262BE88A93}" type="pres">
      <dgm:prSet presAssocID="{B3F6936F-F046-4B93-B9D5-65B2B0C3F591}" presName="negativeSpace" presStyleCnt="0"/>
      <dgm:spPr/>
      <dgm:t>
        <a:bodyPr/>
        <a:lstStyle/>
        <a:p>
          <a:endParaRPr lang="ru-RU"/>
        </a:p>
      </dgm:t>
    </dgm:pt>
    <dgm:pt modelId="{BCA2E4CB-8CDC-43C8-B7E3-2972E834052B}" type="pres">
      <dgm:prSet presAssocID="{B3F6936F-F046-4B93-B9D5-65B2B0C3F591}" presName="childText" presStyleLbl="conFgAcc1" presStyleIdx="1" presStyleCnt="5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ru-RU"/>
        </a:p>
      </dgm:t>
    </dgm:pt>
    <dgm:pt modelId="{48B63D42-44F2-4D00-BE67-52F08F711F88}" type="pres">
      <dgm:prSet presAssocID="{7C67A306-9A87-4F26-B6E7-4B66928DAE20}" presName="spaceBetweenRectangles" presStyleCnt="0"/>
      <dgm:spPr/>
      <dgm:t>
        <a:bodyPr/>
        <a:lstStyle/>
        <a:p>
          <a:endParaRPr lang="ru-RU"/>
        </a:p>
      </dgm:t>
    </dgm:pt>
    <dgm:pt modelId="{AF96CCAB-5EAD-4E0D-8EFC-AA55E78B82B9}" type="pres">
      <dgm:prSet presAssocID="{16F285EF-F0EE-4D4E-92C2-C1C910F61ED3}" presName="parentLin" presStyleCnt="0"/>
      <dgm:spPr/>
      <dgm:t>
        <a:bodyPr/>
        <a:lstStyle/>
        <a:p>
          <a:endParaRPr lang="ru-RU"/>
        </a:p>
      </dgm:t>
    </dgm:pt>
    <dgm:pt modelId="{727E739D-80B3-4404-B46F-CA19F8D405D4}" type="pres">
      <dgm:prSet presAssocID="{16F285EF-F0EE-4D4E-92C2-C1C910F61ED3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80678FC8-D80A-464A-8182-BAC729B80082}" type="pres">
      <dgm:prSet presAssocID="{16F285EF-F0EE-4D4E-92C2-C1C910F61ED3}" presName="parentText" presStyleLbl="node1" presStyleIdx="2" presStyleCnt="5" custScaleX="1215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E66CC6-CCD5-4E3A-A7D2-86A14EB02595}" type="pres">
      <dgm:prSet presAssocID="{16F285EF-F0EE-4D4E-92C2-C1C910F61ED3}" presName="negativeSpace" presStyleCnt="0"/>
      <dgm:spPr/>
      <dgm:t>
        <a:bodyPr/>
        <a:lstStyle/>
        <a:p>
          <a:endParaRPr lang="ru-RU"/>
        </a:p>
      </dgm:t>
    </dgm:pt>
    <dgm:pt modelId="{6407D8B8-379A-4801-9895-46D2687B96A8}" type="pres">
      <dgm:prSet presAssocID="{16F285EF-F0EE-4D4E-92C2-C1C910F61ED3}" presName="childText" presStyleLbl="conFgAcc1" presStyleIdx="2" presStyleCnt="5" custLinFactNeighborX="3175" custLinFactNeighborY="-50332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ru-RU"/>
        </a:p>
      </dgm:t>
    </dgm:pt>
    <dgm:pt modelId="{9CC11007-66C3-4F13-A134-A98033902396}" type="pres">
      <dgm:prSet presAssocID="{375B3F9A-F2B6-48CB-9535-A5B1457D5507}" presName="spaceBetweenRectangles" presStyleCnt="0"/>
      <dgm:spPr/>
      <dgm:t>
        <a:bodyPr/>
        <a:lstStyle/>
        <a:p>
          <a:endParaRPr lang="ru-RU"/>
        </a:p>
      </dgm:t>
    </dgm:pt>
    <dgm:pt modelId="{CFAE568A-5A25-4D0F-AA8E-7EAD159FB545}" type="pres">
      <dgm:prSet presAssocID="{70F17A7C-231C-4129-B451-9F5A6C12144A}" presName="parentLin" presStyleCnt="0"/>
      <dgm:spPr/>
      <dgm:t>
        <a:bodyPr/>
        <a:lstStyle/>
        <a:p>
          <a:endParaRPr lang="ru-RU"/>
        </a:p>
      </dgm:t>
    </dgm:pt>
    <dgm:pt modelId="{BFF49682-DF01-4BDE-806F-732D1A9CF126}" type="pres">
      <dgm:prSet presAssocID="{70F17A7C-231C-4129-B451-9F5A6C12144A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EA3CB7EC-A480-4553-8071-5C0B6EFDC204}" type="pres">
      <dgm:prSet presAssocID="{70F17A7C-231C-4129-B451-9F5A6C12144A}" presName="parentText" presStyleLbl="node1" presStyleIdx="3" presStyleCnt="5" custScaleX="1215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848EC8-2F8A-483D-A330-8DCCE72B75FC}" type="pres">
      <dgm:prSet presAssocID="{70F17A7C-231C-4129-B451-9F5A6C12144A}" presName="negativeSpace" presStyleCnt="0"/>
      <dgm:spPr/>
      <dgm:t>
        <a:bodyPr/>
        <a:lstStyle/>
        <a:p>
          <a:endParaRPr lang="ru-RU"/>
        </a:p>
      </dgm:t>
    </dgm:pt>
    <dgm:pt modelId="{162A262F-FE20-427A-9EA6-159C222576DD}" type="pres">
      <dgm:prSet presAssocID="{70F17A7C-231C-4129-B451-9F5A6C12144A}" presName="childText" presStyleLbl="conFgAcc1" presStyleIdx="3" presStyleCnt="5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ru-RU"/>
        </a:p>
      </dgm:t>
    </dgm:pt>
    <dgm:pt modelId="{3E1DA292-1168-48E6-85ED-0FFEDBB0730D}" type="pres">
      <dgm:prSet presAssocID="{120E5FA9-A36D-4C37-845C-086937F27C78}" presName="spaceBetweenRectangles" presStyleCnt="0"/>
      <dgm:spPr/>
      <dgm:t>
        <a:bodyPr/>
        <a:lstStyle/>
        <a:p>
          <a:endParaRPr lang="ru-RU"/>
        </a:p>
      </dgm:t>
    </dgm:pt>
    <dgm:pt modelId="{008B1CB3-F6FA-4E59-B82F-4ACD449101F0}" type="pres">
      <dgm:prSet presAssocID="{7E328F83-7AD5-4CDD-9992-27BB64CE5BF4}" presName="parentLin" presStyleCnt="0"/>
      <dgm:spPr/>
      <dgm:t>
        <a:bodyPr/>
        <a:lstStyle/>
        <a:p>
          <a:endParaRPr lang="ru-RU"/>
        </a:p>
      </dgm:t>
    </dgm:pt>
    <dgm:pt modelId="{E6120FFE-6C05-4CF1-B9CF-5AF65C5B9707}" type="pres">
      <dgm:prSet presAssocID="{7E328F83-7AD5-4CDD-9992-27BB64CE5BF4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8747EB75-A267-4901-A8D8-41B624A02B23}" type="pres">
      <dgm:prSet presAssocID="{7E328F83-7AD5-4CDD-9992-27BB64CE5BF4}" presName="parentText" presStyleLbl="node1" presStyleIdx="4" presStyleCnt="5" custScaleX="1215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06C2DF-A084-4042-AC25-D463097088EC}" type="pres">
      <dgm:prSet presAssocID="{7E328F83-7AD5-4CDD-9992-27BB64CE5BF4}" presName="negativeSpace" presStyleCnt="0"/>
      <dgm:spPr/>
      <dgm:t>
        <a:bodyPr/>
        <a:lstStyle/>
        <a:p>
          <a:endParaRPr lang="ru-RU"/>
        </a:p>
      </dgm:t>
    </dgm:pt>
    <dgm:pt modelId="{C6C05F10-B99B-44C9-BA9B-37EF97B9F3F9}" type="pres">
      <dgm:prSet presAssocID="{7E328F83-7AD5-4CDD-9992-27BB64CE5BF4}" presName="childText" presStyleLbl="conFgAcc1" presStyleIdx="4" presStyleCnt="5">
        <dgm:presLayoutVars>
          <dgm:bulletEnabled val="1"/>
        </dgm:presLayoutVars>
      </dgm:prSet>
      <dgm:spPr>
        <a:ln>
          <a:solidFill>
            <a:srgbClr val="00B050"/>
          </a:solidFill>
        </a:ln>
      </dgm:spPr>
      <dgm:t>
        <a:bodyPr/>
        <a:lstStyle/>
        <a:p>
          <a:endParaRPr lang="ru-RU"/>
        </a:p>
      </dgm:t>
    </dgm:pt>
  </dgm:ptLst>
  <dgm:cxnLst>
    <dgm:cxn modelId="{D45749B2-2AE4-4AE3-B0CD-4D2EEBBE657C}" srcId="{81FF93DE-6794-44A7-97BF-AACACD4AA57B}" destId="{70F17A7C-231C-4129-B451-9F5A6C12144A}" srcOrd="3" destOrd="0" parTransId="{3D4EB392-E8D2-4460-8FBB-9FC62F3AC7D6}" sibTransId="{120E5FA9-A36D-4C37-845C-086937F27C78}"/>
    <dgm:cxn modelId="{0F545B06-BF70-433A-A1F6-0456FCBCB874}" srcId="{81FF93DE-6794-44A7-97BF-AACACD4AA57B}" destId="{B3F6936F-F046-4B93-B9D5-65B2B0C3F591}" srcOrd="1" destOrd="0" parTransId="{349C37FB-9D09-43F6-AD82-88D1AB765058}" sibTransId="{7C67A306-9A87-4F26-B6E7-4B66928DAE20}"/>
    <dgm:cxn modelId="{DDD2CF84-1ABE-49D6-8031-0DA5D3F64852}" srcId="{81FF93DE-6794-44A7-97BF-AACACD4AA57B}" destId="{125BC0E9-FA9A-498D-ADAA-8DBE7ED69BAC}" srcOrd="0" destOrd="0" parTransId="{1A6DC344-A7C8-4E07-BA2A-96F577214AC6}" sibTransId="{00D83632-A526-4439-A10D-28F65C44234A}"/>
    <dgm:cxn modelId="{F78C2D10-F9A3-465F-957F-DCE6581B1BEF}" type="presOf" srcId="{B3F6936F-F046-4B93-B9D5-65B2B0C3F591}" destId="{D949CA93-867B-4C5C-A44B-0F626F625E74}" srcOrd="0" destOrd="0" presId="urn:microsoft.com/office/officeart/2005/8/layout/list1"/>
    <dgm:cxn modelId="{A73B029F-C10E-4478-B625-5B1AB6FE0188}" type="presOf" srcId="{7E328F83-7AD5-4CDD-9992-27BB64CE5BF4}" destId="{8747EB75-A267-4901-A8D8-41B624A02B23}" srcOrd="1" destOrd="0" presId="urn:microsoft.com/office/officeart/2005/8/layout/list1"/>
    <dgm:cxn modelId="{2250443E-FB35-4696-A538-305637137CE8}" type="presOf" srcId="{81FF93DE-6794-44A7-97BF-AACACD4AA57B}" destId="{6E2973D6-002D-4223-8728-D9E18EA9DB6C}" srcOrd="0" destOrd="0" presId="urn:microsoft.com/office/officeart/2005/8/layout/list1"/>
    <dgm:cxn modelId="{A375E7B0-6271-493C-9999-2980D5B24020}" type="presOf" srcId="{B3F6936F-F046-4B93-B9D5-65B2B0C3F591}" destId="{CDDA93B5-0DD2-4A30-9AD7-20EA56001349}" srcOrd="1" destOrd="0" presId="urn:microsoft.com/office/officeart/2005/8/layout/list1"/>
    <dgm:cxn modelId="{31DFACE8-00C4-433E-AD41-34810C352AA6}" type="presOf" srcId="{7E328F83-7AD5-4CDD-9992-27BB64CE5BF4}" destId="{E6120FFE-6C05-4CF1-B9CF-5AF65C5B9707}" srcOrd="0" destOrd="0" presId="urn:microsoft.com/office/officeart/2005/8/layout/list1"/>
    <dgm:cxn modelId="{F0EF27BB-DA66-4F5F-8F67-8B29C0740437}" type="presOf" srcId="{125BC0E9-FA9A-498D-ADAA-8DBE7ED69BAC}" destId="{8235CC85-3BAE-4D78-B7B1-139816657D22}" srcOrd="1" destOrd="0" presId="urn:microsoft.com/office/officeart/2005/8/layout/list1"/>
    <dgm:cxn modelId="{0B6B3191-27D2-412D-92C4-12275FB6F458}" type="presOf" srcId="{16F285EF-F0EE-4D4E-92C2-C1C910F61ED3}" destId="{80678FC8-D80A-464A-8182-BAC729B80082}" srcOrd="1" destOrd="0" presId="urn:microsoft.com/office/officeart/2005/8/layout/list1"/>
    <dgm:cxn modelId="{DFFE2AA3-74DF-43FD-8A54-B9D7470741E6}" srcId="{81FF93DE-6794-44A7-97BF-AACACD4AA57B}" destId="{16F285EF-F0EE-4D4E-92C2-C1C910F61ED3}" srcOrd="2" destOrd="0" parTransId="{A3F7A80F-205C-49D7-B37E-BF9D3E5FAEF8}" sibTransId="{375B3F9A-F2B6-48CB-9535-A5B1457D5507}"/>
    <dgm:cxn modelId="{9F518F5F-AE1B-411B-ABDB-2FAD71FB14F7}" type="presOf" srcId="{16F285EF-F0EE-4D4E-92C2-C1C910F61ED3}" destId="{727E739D-80B3-4404-B46F-CA19F8D405D4}" srcOrd="0" destOrd="0" presId="urn:microsoft.com/office/officeart/2005/8/layout/list1"/>
    <dgm:cxn modelId="{377518FE-D9E9-4C11-B5BA-2821A57EECFA}" type="presOf" srcId="{125BC0E9-FA9A-498D-ADAA-8DBE7ED69BAC}" destId="{5C28FC37-268C-4449-B32C-6AD8348D2E4F}" srcOrd="0" destOrd="0" presId="urn:microsoft.com/office/officeart/2005/8/layout/list1"/>
    <dgm:cxn modelId="{474DCCE7-3685-4B65-BC3C-C5A60BFB8365}" type="presOf" srcId="{70F17A7C-231C-4129-B451-9F5A6C12144A}" destId="{EA3CB7EC-A480-4553-8071-5C0B6EFDC204}" srcOrd="1" destOrd="0" presId="urn:microsoft.com/office/officeart/2005/8/layout/list1"/>
    <dgm:cxn modelId="{285F40A4-0376-470F-871E-86837BB7D9BF}" type="presOf" srcId="{70F17A7C-231C-4129-B451-9F5A6C12144A}" destId="{BFF49682-DF01-4BDE-806F-732D1A9CF126}" srcOrd="0" destOrd="0" presId="urn:microsoft.com/office/officeart/2005/8/layout/list1"/>
    <dgm:cxn modelId="{0965F494-8C7E-4AEC-A3B5-4BA119D0A079}" srcId="{81FF93DE-6794-44A7-97BF-AACACD4AA57B}" destId="{7E328F83-7AD5-4CDD-9992-27BB64CE5BF4}" srcOrd="4" destOrd="0" parTransId="{837CDEB5-C086-43C2-9F8A-A217E11D46F3}" sibTransId="{7F3D8A5E-F410-41AD-9467-980A4EF8810D}"/>
    <dgm:cxn modelId="{CAAB393A-81C0-4867-9806-C38CC0E29626}" type="presParOf" srcId="{6E2973D6-002D-4223-8728-D9E18EA9DB6C}" destId="{5B152BB0-D4CB-44E5-9715-AB3E26017C66}" srcOrd="0" destOrd="0" presId="urn:microsoft.com/office/officeart/2005/8/layout/list1"/>
    <dgm:cxn modelId="{9405A860-0F8B-4527-81C8-CAB46B2B875C}" type="presParOf" srcId="{5B152BB0-D4CB-44E5-9715-AB3E26017C66}" destId="{5C28FC37-268C-4449-B32C-6AD8348D2E4F}" srcOrd="0" destOrd="0" presId="urn:microsoft.com/office/officeart/2005/8/layout/list1"/>
    <dgm:cxn modelId="{7DC036E0-3CA0-4E28-8372-0728B9968479}" type="presParOf" srcId="{5B152BB0-D4CB-44E5-9715-AB3E26017C66}" destId="{8235CC85-3BAE-4D78-B7B1-139816657D22}" srcOrd="1" destOrd="0" presId="urn:microsoft.com/office/officeart/2005/8/layout/list1"/>
    <dgm:cxn modelId="{C99B5C5B-DB81-4F49-97DC-66675E245AC6}" type="presParOf" srcId="{6E2973D6-002D-4223-8728-D9E18EA9DB6C}" destId="{4ADD5F75-F2B0-42F7-98CA-F9D28C218546}" srcOrd="1" destOrd="0" presId="urn:microsoft.com/office/officeart/2005/8/layout/list1"/>
    <dgm:cxn modelId="{A8CCB471-8139-45C7-B1E3-B36923118581}" type="presParOf" srcId="{6E2973D6-002D-4223-8728-D9E18EA9DB6C}" destId="{2FB7E91B-54ED-44F2-8A79-09CA5AAEADB8}" srcOrd="2" destOrd="0" presId="urn:microsoft.com/office/officeart/2005/8/layout/list1"/>
    <dgm:cxn modelId="{A8776BBE-4048-48EA-B3EC-D0BA03775E77}" type="presParOf" srcId="{6E2973D6-002D-4223-8728-D9E18EA9DB6C}" destId="{432004A9-8E30-4820-9200-3614BF0835FC}" srcOrd="3" destOrd="0" presId="urn:microsoft.com/office/officeart/2005/8/layout/list1"/>
    <dgm:cxn modelId="{2F84D3BC-9C46-471D-883F-15089575A4A4}" type="presParOf" srcId="{6E2973D6-002D-4223-8728-D9E18EA9DB6C}" destId="{9581E101-7FDE-4E34-BBED-ED9BBCA31EB0}" srcOrd="4" destOrd="0" presId="urn:microsoft.com/office/officeart/2005/8/layout/list1"/>
    <dgm:cxn modelId="{178733AB-C064-4365-BD76-27F3DCD9E918}" type="presParOf" srcId="{9581E101-7FDE-4E34-BBED-ED9BBCA31EB0}" destId="{D949CA93-867B-4C5C-A44B-0F626F625E74}" srcOrd="0" destOrd="0" presId="urn:microsoft.com/office/officeart/2005/8/layout/list1"/>
    <dgm:cxn modelId="{C0243AC8-0083-44E4-83C6-019846131F05}" type="presParOf" srcId="{9581E101-7FDE-4E34-BBED-ED9BBCA31EB0}" destId="{CDDA93B5-0DD2-4A30-9AD7-20EA56001349}" srcOrd="1" destOrd="0" presId="urn:microsoft.com/office/officeart/2005/8/layout/list1"/>
    <dgm:cxn modelId="{B0FEB0CC-0CF5-4196-8F8B-068F9C2FED0D}" type="presParOf" srcId="{6E2973D6-002D-4223-8728-D9E18EA9DB6C}" destId="{0E92E227-3BCE-40C7-AB64-04262BE88A93}" srcOrd="5" destOrd="0" presId="urn:microsoft.com/office/officeart/2005/8/layout/list1"/>
    <dgm:cxn modelId="{8D5EA147-E940-4E00-82E2-3E3C01A39C7A}" type="presParOf" srcId="{6E2973D6-002D-4223-8728-D9E18EA9DB6C}" destId="{BCA2E4CB-8CDC-43C8-B7E3-2972E834052B}" srcOrd="6" destOrd="0" presId="urn:microsoft.com/office/officeart/2005/8/layout/list1"/>
    <dgm:cxn modelId="{FBE6FBEE-1258-46B2-BE4F-C14071CFF405}" type="presParOf" srcId="{6E2973D6-002D-4223-8728-D9E18EA9DB6C}" destId="{48B63D42-44F2-4D00-BE67-52F08F711F88}" srcOrd="7" destOrd="0" presId="urn:microsoft.com/office/officeart/2005/8/layout/list1"/>
    <dgm:cxn modelId="{A4D958F4-A5FE-4176-9726-F1227532FCAE}" type="presParOf" srcId="{6E2973D6-002D-4223-8728-D9E18EA9DB6C}" destId="{AF96CCAB-5EAD-4E0D-8EFC-AA55E78B82B9}" srcOrd="8" destOrd="0" presId="urn:microsoft.com/office/officeart/2005/8/layout/list1"/>
    <dgm:cxn modelId="{3BD263DC-A399-494B-964C-84AC034BC297}" type="presParOf" srcId="{AF96CCAB-5EAD-4E0D-8EFC-AA55E78B82B9}" destId="{727E739D-80B3-4404-B46F-CA19F8D405D4}" srcOrd="0" destOrd="0" presId="urn:microsoft.com/office/officeart/2005/8/layout/list1"/>
    <dgm:cxn modelId="{E134B769-9251-4948-B577-8B411CA6BC9A}" type="presParOf" srcId="{AF96CCAB-5EAD-4E0D-8EFC-AA55E78B82B9}" destId="{80678FC8-D80A-464A-8182-BAC729B80082}" srcOrd="1" destOrd="0" presId="urn:microsoft.com/office/officeart/2005/8/layout/list1"/>
    <dgm:cxn modelId="{E03FFF7F-9EEC-47E4-8352-FC6EAEF3F1D5}" type="presParOf" srcId="{6E2973D6-002D-4223-8728-D9E18EA9DB6C}" destId="{50E66CC6-CCD5-4E3A-A7D2-86A14EB02595}" srcOrd="9" destOrd="0" presId="urn:microsoft.com/office/officeart/2005/8/layout/list1"/>
    <dgm:cxn modelId="{A403A6DD-7D7D-4B34-AC63-AD08705529BD}" type="presParOf" srcId="{6E2973D6-002D-4223-8728-D9E18EA9DB6C}" destId="{6407D8B8-379A-4801-9895-46D2687B96A8}" srcOrd="10" destOrd="0" presId="urn:microsoft.com/office/officeart/2005/8/layout/list1"/>
    <dgm:cxn modelId="{29E5AB5D-92E8-4E2A-8243-F3B68B3F5EDB}" type="presParOf" srcId="{6E2973D6-002D-4223-8728-D9E18EA9DB6C}" destId="{9CC11007-66C3-4F13-A134-A98033902396}" srcOrd="11" destOrd="0" presId="urn:microsoft.com/office/officeart/2005/8/layout/list1"/>
    <dgm:cxn modelId="{BA6A38A6-5EAA-4ACD-9FC1-B67389A8E0B9}" type="presParOf" srcId="{6E2973D6-002D-4223-8728-D9E18EA9DB6C}" destId="{CFAE568A-5A25-4D0F-AA8E-7EAD159FB545}" srcOrd="12" destOrd="0" presId="urn:microsoft.com/office/officeart/2005/8/layout/list1"/>
    <dgm:cxn modelId="{975E1ADD-A4F6-4D3D-AEE7-9DC1D7BD2A27}" type="presParOf" srcId="{CFAE568A-5A25-4D0F-AA8E-7EAD159FB545}" destId="{BFF49682-DF01-4BDE-806F-732D1A9CF126}" srcOrd="0" destOrd="0" presId="urn:microsoft.com/office/officeart/2005/8/layout/list1"/>
    <dgm:cxn modelId="{FA690769-E48C-4B13-8D37-32170450E947}" type="presParOf" srcId="{CFAE568A-5A25-4D0F-AA8E-7EAD159FB545}" destId="{EA3CB7EC-A480-4553-8071-5C0B6EFDC204}" srcOrd="1" destOrd="0" presId="urn:microsoft.com/office/officeart/2005/8/layout/list1"/>
    <dgm:cxn modelId="{B3C996BE-56DE-4FD1-A925-E4DFBA734C3D}" type="presParOf" srcId="{6E2973D6-002D-4223-8728-D9E18EA9DB6C}" destId="{DF848EC8-2F8A-483D-A330-8DCCE72B75FC}" srcOrd="13" destOrd="0" presId="urn:microsoft.com/office/officeart/2005/8/layout/list1"/>
    <dgm:cxn modelId="{61598869-DD02-4981-B03D-80A411546CED}" type="presParOf" srcId="{6E2973D6-002D-4223-8728-D9E18EA9DB6C}" destId="{162A262F-FE20-427A-9EA6-159C222576DD}" srcOrd="14" destOrd="0" presId="urn:microsoft.com/office/officeart/2005/8/layout/list1"/>
    <dgm:cxn modelId="{BE2EA24F-63B8-4DF5-8C62-484FCEDF8F68}" type="presParOf" srcId="{6E2973D6-002D-4223-8728-D9E18EA9DB6C}" destId="{3E1DA292-1168-48E6-85ED-0FFEDBB0730D}" srcOrd="15" destOrd="0" presId="urn:microsoft.com/office/officeart/2005/8/layout/list1"/>
    <dgm:cxn modelId="{6377CF6D-1A2E-4722-838A-99FAD18ECF58}" type="presParOf" srcId="{6E2973D6-002D-4223-8728-D9E18EA9DB6C}" destId="{008B1CB3-F6FA-4E59-B82F-4ACD449101F0}" srcOrd="16" destOrd="0" presId="urn:microsoft.com/office/officeart/2005/8/layout/list1"/>
    <dgm:cxn modelId="{561359FC-8093-47F1-B5F5-CBD4CE873F92}" type="presParOf" srcId="{008B1CB3-F6FA-4E59-B82F-4ACD449101F0}" destId="{E6120FFE-6C05-4CF1-B9CF-5AF65C5B9707}" srcOrd="0" destOrd="0" presId="urn:microsoft.com/office/officeart/2005/8/layout/list1"/>
    <dgm:cxn modelId="{024F93D8-5BD3-456A-AF5B-2071BFA842C9}" type="presParOf" srcId="{008B1CB3-F6FA-4E59-B82F-4ACD449101F0}" destId="{8747EB75-A267-4901-A8D8-41B624A02B23}" srcOrd="1" destOrd="0" presId="urn:microsoft.com/office/officeart/2005/8/layout/list1"/>
    <dgm:cxn modelId="{1FBDE89C-14A3-4454-BAF5-D7346F3D2BDD}" type="presParOf" srcId="{6E2973D6-002D-4223-8728-D9E18EA9DB6C}" destId="{3806C2DF-A084-4042-AC25-D463097088EC}" srcOrd="17" destOrd="0" presId="urn:microsoft.com/office/officeart/2005/8/layout/list1"/>
    <dgm:cxn modelId="{5A557453-C04C-497F-8533-6BC8F933E53F}" type="presParOf" srcId="{6E2973D6-002D-4223-8728-D9E18EA9DB6C}" destId="{C6C05F10-B99B-44C9-BA9B-37EF97B9F3F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E6F107-A7DF-41E4-901B-AB1E6FAE32AC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7BDBEE-AE04-4A77-BF17-C717AAA40635}">
      <dgm:prSet phldrT="[Текст]"/>
      <dgm:spPr/>
      <dgm:t>
        <a:bodyPr/>
        <a:lstStyle/>
        <a:p>
          <a:r>
            <a:rPr lang="ru-RU" dirty="0" smtClean="0"/>
            <a:t>Ресурсный центр</a:t>
          </a:r>
          <a:endParaRPr lang="ru-RU" dirty="0"/>
        </a:p>
      </dgm:t>
    </dgm:pt>
    <dgm:pt modelId="{A5065886-9F6A-471B-B895-80045A21DF08}" type="parTrans" cxnId="{B6D2B64C-ECE8-4ECF-97F0-C551867A06C6}">
      <dgm:prSet/>
      <dgm:spPr/>
      <dgm:t>
        <a:bodyPr/>
        <a:lstStyle/>
        <a:p>
          <a:endParaRPr lang="ru-RU"/>
        </a:p>
      </dgm:t>
    </dgm:pt>
    <dgm:pt modelId="{1EC6DCFF-C684-4EA4-A87F-B13D4E2F686B}" type="sibTrans" cxnId="{B6D2B64C-ECE8-4ECF-97F0-C551867A06C6}">
      <dgm:prSet/>
      <dgm:spPr/>
      <dgm:t>
        <a:bodyPr/>
        <a:lstStyle/>
        <a:p>
          <a:endParaRPr lang="ru-RU"/>
        </a:p>
      </dgm:t>
    </dgm:pt>
    <dgm:pt modelId="{BBC7F9C7-468A-4C36-94CA-ED1856F45308}">
      <dgm:prSet phldrT="[Текст]"/>
      <dgm:spPr/>
      <dgm:t>
        <a:bodyPr/>
        <a:lstStyle/>
        <a:p>
          <a:r>
            <a:rPr lang="ru-RU" dirty="0" smtClean="0"/>
            <a:t>ЦЗН</a:t>
          </a:r>
          <a:endParaRPr lang="ru-RU" dirty="0"/>
        </a:p>
      </dgm:t>
    </dgm:pt>
    <dgm:pt modelId="{3AE1574A-CA62-4D4B-8698-6C7AFE32FB8F}" type="parTrans" cxnId="{F3961CF5-2F91-4061-B5FA-BF21FA6A947A}">
      <dgm:prSet/>
      <dgm:spPr/>
      <dgm:t>
        <a:bodyPr/>
        <a:lstStyle/>
        <a:p>
          <a:endParaRPr lang="ru-RU"/>
        </a:p>
      </dgm:t>
    </dgm:pt>
    <dgm:pt modelId="{51F35917-1D51-403E-A919-665678BD5564}" type="sibTrans" cxnId="{F3961CF5-2F91-4061-B5FA-BF21FA6A947A}">
      <dgm:prSet/>
      <dgm:spPr/>
      <dgm:t>
        <a:bodyPr/>
        <a:lstStyle/>
        <a:p>
          <a:endParaRPr lang="ru-RU"/>
        </a:p>
      </dgm:t>
    </dgm:pt>
    <dgm:pt modelId="{5309A324-9853-430D-99D6-FF80A854ACBB}">
      <dgm:prSet phldrT="[Текст]"/>
      <dgm:spPr/>
      <dgm:t>
        <a:bodyPr/>
        <a:lstStyle/>
        <a:p>
          <a:r>
            <a:rPr lang="ru-RU" dirty="0" smtClean="0"/>
            <a:t>ПФР</a:t>
          </a:r>
          <a:endParaRPr lang="ru-RU" dirty="0"/>
        </a:p>
      </dgm:t>
    </dgm:pt>
    <dgm:pt modelId="{F38E0B1B-C915-4E6D-A8B1-C70B2ACC12DF}" type="parTrans" cxnId="{D57A231D-A1DC-4A4F-BF22-5AB67C6A498E}">
      <dgm:prSet/>
      <dgm:spPr/>
      <dgm:t>
        <a:bodyPr/>
        <a:lstStyle/>
        <a:p>
          <a:endParaRPr lang="ru-RU"/>
        </a:p>
      </dgm:t>
    </dgm:pt>
    <dgm:pt modelId="{2F5E61E4-A9D3-4216-98E4-ADFDC8C238C8}" type="sibTrans" cxnId="{D57A231D-A1DC-4A4F-BF22-5AB67C6A498E}">
      <dgm:prSet/>
      <dgm:spPr/>
      <dgm:t>
        <a:bodyPr/>
        <a:lstStyle/>
        <a:p>
          <a:endParaRPr lang="ru-RU"/>
        </a:p>
      </dgm:t>
    </dgm:pt>
    <dgm:pt modelId="{E2F946E0-40EF-40B3-9471-20B0CBEDC311}">
      <dgm:prSet phldrT="[Текст]"/>
      <dgm:spPr/>
      <dgm:t>
        <a:bodyPr/>
        <a:lstStyle/>
        <a:p>
          <a:r>
            <a:rPr lang="ru-RU" dirty="0" smtClean="0"/>
            <a:t>УСЗН</a:t>
          </a:r>
          <a:endParaRPr lang="ru-RU" dirty="0"/>
        </a:p>
      </dgm:t>
    </dgm:pt>
    <dgm:pt modelId="{C9A636BB-0B35-4338-B8A1-4443B3072795}" type="parTrans" cxnId="{7F02D73C-5E7E-4CA6-A2BF-F56AF4E36507}">
      <dgm:prSet/>
      <dgm:spPr/>
      <dgm:t>
        <a:bodyPr/>
        <a:lstStyle/>
        <a:p>
          <a:endParaRPr lang="ru-RU"/>
        </a:p>
      </dgm:t>
    </dgm:pt>
    <dgm:pt modelId="{0527ADE2-6A29-4403-92FA-5BA75EF16E63}" type="sibTrans" cxnId="{7F02D73C-5E7E-4CA6-A2BF-F56AF4E36507}">
      <dgm:prSet/>
      <dgm:spPr/>
      <dgm:t>
        <a:bodyPr/>
        <a:lstStyle/>
        <a:p>
          <a:endParaRPr lang="ru-RU"/>
        </a:p>
      </dgm:t>
    </dgm:pt>
    <dgm:pt modelId="{B054F156-C194-4A70-8ADD-A9845B17FA18}">
      <dgm:prSet phldrT="[Текст]"/>
      <dgm:spPr/>
      <dgm:t>
        <a:bodyPr/>
        <a:lstStyle/>
        <a:p>
          <a:r>
            <a:rPr lang="ru-RU" dirty="0" smtClean="0"/>
            <a:t>ФСС</a:t>
          </a:r>
          <a:endParaRPr lang="ru-RU" dirty="0"/>
        </a:p>
      </dgm:t>
    </dgm:pt>
    <dgm:pt modelId="{6AC3A11D-BE7C-4DB6-872C-808B30B492B1}" type="parTrans" cxnId="{8C0E8B26-E4AF-4E0B-AA23-A07E37559C57}">
      <dgm:prSet/>
      <dgm:spPr/>
      <dgm:t>
        <a:bodyPr/>
        <a:lstStyle/>
        <a:p>
          <a:endParaRPr lang="ru-RU"/>
        </a:p>
      </dgm:t>
    </dgm:pt>
    <dgm:pt modelId="{4C5560C5-A229-490E-9438-AC914143483F}" type="sibTrans" cxnId="{8C0E8B26-E4AF-4E0B-AA23-A07E37559C57}">
      <dgm:prSet/>
      <dgm:spPr/>
      <dgm:t>
        <a:bodyPr/>
        <a:lstStyle/>
        <a:p>
          <a:endParaRPr lang="ru-RU"/>
        </a:p>
      </dgm:t>
    </dgm:pt>
    <dgm:pt modelId="{28D1BF10-1E1E-489F-AD00-265BB313E05C}">
      <dgm:prSet phldrT="[Текст]"/>
      <dgm:spPr/>
      <dgm:t>
        <a:bodyPr/>
        <a:lstStyle/>
        <a:p>
          <a:r>
            <a:rPr lang="ru-RU" dirty="0" smtClean="0"/>
            <a:t>Инвалид</a:t>
          </a:r>
          <a:endParaRPr lang="ru-RU" dirty="0"/>
        </a:p>
      </dgm:t>
    </dgm:pt>
    <dgm:pt modelId="{54D494BB-50D3-4206-A583-2921155D926B}" type="parTrans" cxnId="{3B2701F3-94B5-46FE-825B-B5AE0F0C56E9}">
      <dgm:prSet/>
      <dgm:spPr/>
      <dgm:t>
        <a:bodyPr/>
        <a:lstStyle/>
        <a:p>
          <a:endParaRPr lang="ru-RU"/>
        </a:p>
      </dgm:t>
    </dgm:pt>
    <dgm:pt modelId="{60D1FD3A-D1FB-4AF7-B203-E8D3592756FC}" type="sibTrans" cxnId="{3B2701F3-94B5-46FE-825B-B5AE0F0C56E9}">
      <dgm:prSet/>
      <dgm:spPr/>
      <dgm:t>
        <a:bodyPr/>
        <a:lstStyle/>
        <a:p>
          <a:endParaRPr lang="ru-RU"/>
        </a:p>
      </dgm:t>
    </dgm:pt>
    <dgm:pt modelId="{32031670-83D0-451D-BDFE-F0B52708D081}">
      <dgm:prSet phldrT="[Текст]"/>
      <dgm:spPr/>
      <dgm:t>
        <a:bodyPr/>
        <a:lstStyle/>
        <a:p>
          <a:r>
            <a:rPr lang="ru-RU" dirty="0" smtClean="0"/>
            <a:t>Бюро</a:t>
          </a:r>
          <a:endParaRPr lang="ru-RU" dirty="0"/>
        </a:p>
      </dgm:t>
    </dgm:pt>
    <dgm:pt modelId="{C5A04009-37DB-4F19-B7C9-FFD3AF7BB3EC}" type="parTrans" cxnId="{58014155-AB5B-46C8-A3CC-4A6079BD40D2}">
      <dgm:prSet/>
      <dgm:spPr/>
      <dgm:t>
        <a:bodyPr/>
        <a:lstStyle/>
        <a:p>
          <a:endParaRPr lang="ru-RU"/>
        </a:p>
      </dgm:t>
    </dgm:pt>
    <dgm:pt modelId="{6105EBD3-7A17-4FA5-940B-1A15F2B656D7}" type="sibTrans" cxnId="{58014155-AB5B-46C8-A3CC-4A6079BD40D2}">
      <dgm:prSet/>
      <dgm:spPr/>
      <dgm:t>
        <a:bodyPr/>
        <a:lstStyle/>
        <a:p>
          <a:endParaRPr lang="ru-RU"/>
        </a:p>
      </dgm:t>
    </dgm:pt>
    <dgm:pt modelId="{1FC320FC-38D9-48C0-9E20-4F2C8A6FD8FB}" type="pres">
      <dgm:prSet presAssocID="{3BE6F107-A7DF-41E4-901B-AB1E6FAE32A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3F0E9D-1600-4C80-A2A8-D28682AD61E4}" type="pres">
      <dgm:prSet presAssocID="{32031670-83D0-451D-BDFE-F0B52708D081}" presName="root1" presStyleCnt="0"/>
      <dgm:spPr/>
    </dgm:pt>
    <dgm:pt modelId="{EC349A92-D415-4230-881D-F46C6452E8DA}" type="pres">
      <dgm:prSet presAssocID="{32031670-83D0-451D-BDFE-F0B52708D08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3B110A-09E1-4F63-98F7-6192F5C79C5A}" type="pres">
      <dgm:prSet presAssocID="{32031670-83D0-451D-BDFE-F0B52708D081}" presName="level2hierChild" presStyleCnt="0"/>
      <dgm:spPr/>
    </dgm:pt>
    <dgm:pt modelId="{994321B9-C625-4EF4-A4AD-328F41FF1B3F}" type="pres">
      <dgm:prSet presAssocID="{54D494BB-50D3-4206-A583-2921155D926B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A9518400-5EB0-4C05-99F8-450B5AD0A4AA}" type="pres">
      <dgm:prSet presAssocID="{54D494BB-50D3-4206-A583-2921155D926B}" presName="connTx" presStyleLbl="parChTrans1D2" presStyleIdx="0" presStyleCnt="1"/>
      <dgm:spPr/>
      <dgm:t>
        <a:bodyPr/>
        <a:lstStyle/>
        <a:p>
          <a:endParaRPr lang="ru-RU"/>
        </a:p>
      </dgm:t>
    </dgm:pt>
    <dgm:pt modelId="{ECC3C0EB-0916-492E-97D8-DF12C18A7237}" type="pres">
      <dgm:prSet presAssocID="{28D1BF10-1E1E-489F-AD00-265BB313E05C}" presName="root2" presStyleCnt="0"/>
      <dgm:spPr/>
    </dgm:pt>
    <dgm:pt modelId="{EAE0D237-8679-4F8D-9941-1530E8FBB303}" type="pres">
      <dgm:prSet presAssocID="{28D1BF10-1E1E-489F-AD00-265BB313E05C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3F9E45-88A3-4D31-BAC3-B0CB3E1CB4CC}" type="pres">
      <dgm:prSet presAssocID="{28D1BF10-1E1E-489F-AD00-265BB313E05C}" presName="level3hierChild" presStyleCnt="0"/>
      <dgm:spPr/>
    </dgm:pt>
    <dgm:pt modelId="{B69C95DC-305A-499B-AC88-D0C925497BCB}" type="pres">
      <dgm:prSet presAssocID="{A5065886-9F6A-471B-B895-80045A21DF08}" presName="conn2-1" presStyleLbl="parChTrans1D3" presStyleIdx="0" presStyleCnt="1"/>
      <dgm:spPr/>
      <dgm:t>
        <a:bodyPr/>
        <a:lstStyle/>
        <a:p>
          <a:endParaRPr lang="ru-RU"/>
        </a:p>
      </dgm:t>
    </dgm:pt>
    <dgm:pt modelId="{46AC1286-D5C9-457D-8B6E-2589C1F408B4}" type="pres">
      <dgm:prSet presAssocID="{A5065886-9F6A-471B-B895-80045A21DF08}" presName="connTx" presStyleLbl="parChTrans1D3" presStyleIdx="0" presStyleCnt="1"/>
      <dgm:spPr/>
      <dgm:t>
        <a:bodyPr/>
        <a:lstStyle/>
        <a:p>
          <a:endParaRPr lang="ru-RU"/>
        </a:p>
      </dgm:t>
    </dgm:pt>
    <dgm:pt modelId="{2F9ACCF7-F6CE-4AD6-B756-4D230380DE33}" type="pres">
      <dgm:prSet presAssocID="{157BDBEE-AE04-4A77-BF17-C717AAA40635}" presName="root2" presStyleCnt="0"/>
      <dgm:spPr/>
      <dgm:t>
        <a:bodyPr/>
        <a:lstStyle/>
        <a:p>
          <a:endParaRPr lang="ru-RU"/>
        </a:p>
      </dgm:t>
    </dgm:pt>
    <dgm:pt modelId="{DFAD864C-8A80-458C-B76B-2AF442CA45B8}" type="pres">
      <dgm:prSet presAssocID="{157BDBEE-AE04-4A77-BF17-C717AAA40635}" presName="LevelTwoTextNode" presStyleLbl="node3" presStyleIdx="0" presStyleCnt="1" custScaleX="1111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FCE403-64C7-4C3F-B97B-5D9274DCC850}" type="pres">
      <dgm:prSet presAssocID="{157BDBEE-AE04-4A77-BF17-C717AAA40635}" presName="level3hierChild" presStyleCnt="0"/>
      <dgm:spPr/>
      <dgm:t>
        <a:bodyPr/>
        <a:lstStyle/>
        <a:p>
          <a:endParaRPr lang="ru-RU"/>
        </a:p>
      </dgm:t>
    </dgm:pt>
    <dgm:pt modelId="{6513863A-1D71-455A-88B0-C54A118AD75F}" type="pres">
      <dgm:prSet presAssocID="{3AE1574A-CA62-4D4B-8698-6C7AFE32FB8F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D7766CA7-7ED5-4323-A5A8-6FA3F1CD5990}" type="pres">
      <dgm:prSet presAssocID="{3AE1574A-CA62-4D4B-8698-6C7AFE32FB8F}" presName="connTx" presStyleLbl="parChTrans1D4" presStyleIdx="0" presStyleCnt="4"/>
      <dgm:spPr/>
      <dgm:t>
        <a:bodyPr/>
        <a:lstStyle/>
        <a:p>
          <a:endParaRPr lang="ru-RU"/>
        </a:p>
      </dgm:t>
    </dgm:pt>
    <dgm:pt modelId="{78B7F4FA-B6B8-4050-8066-8D35A20589C1}" type="pres">
      <dgm:prSet presAssocID="{BBC7F9C7-468A-4C36-94CA-ED1856F45308}" presName="root2" presStyleCnt="0"/>
      <dgm:spPr/>
      <dgm:t>
        <a:bodyPr/>
        <a:lstStyle/>
        <a:p>
          <a:endParaRPr lang="ru-RU"/>
        </a:p>
      </dgm:t>
    </dgm:pt>
    <dgm:pt modelId="{FB6E7ED9-5AFB-47DC-B0A2-31DBAE044A99}" type="pres">
      <dgm:prSet presAssocID="{BBC7F9C7-468A-4C36-94CA-ED1856F45308}" presName="LevelTwoTextNode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1D4E33-9108-42FD-8CF9-0163782B9622}" type="pres">
      <dgm:prSet presAssocID="{BBC7F9C7-468A-4C36-94CA-ED1856F45308}" presName="level3hierChild" presStyleCnt="0"/>
      <dgm:spPr/>
      <dgm:t>
        <a:bodyPr/>
        <a:lstStyle/>
        <a:p>
          <a:endParaRPr lang="ru-RU"/>
        </a:p>
      </dgm:t>
    </dgm:pt>
    <dgm:pt modelId="{AB325AE9-D5FA-4469-9510-76D137471AB4}" type="pres">
      <dgm:prSet presAssocID="{F38E0B1B-C915-4E6D-A8B1-C70B2ACC12DF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7C49E4F2-48AD-441D-877B-8546082E01DC}" type="pres">
      <dgm:prSet presAssocID="{F38E0B1B-C915-4E6D-A8B1-C70B2ACC12DF}" presName="connTx" presStyleLbl="parChTrans1D4" presStyleIdx="1" presStyleCnt="4"/>
      <dgm:spPr/>
      <dgm:t>
        <a:bodyPr/>
        <a:lstStyle/>
        <a:p>
          <a:endParaRPr lang="ru-RU"/>
        </a:p>
      </dgm:t>
    </dgm:pt>
    <dgm:pt modelId="{F7B0D686-F901-474B-A22D-38E64E84ED4C}" type="pres">
      <dgm:prSet presAssocID="{5309A324-9853-430D-99D6-FF80A854ACBB}" presName="root2" presStyleCnt="0"/>
      <dgm:spPr/>
      <dgm:t>
        <a:bodyPr/>
        <a:lstStyle/>
        <a:p>
          <a:endParaRPr lang="ru-RU"/>
        </a:p>
      </dgm:t>
    </dgm:pt>
    <dgm:pt modelId="{3A925F1F-1AD7-421E-A05B-40C4265539D4}" type="pres">
      <dgm:prSet presAssocID="{5309A324-9853-430D-99D6-FF80A854ACBB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8A758A-F20D-48B6-90C3-A14BE7A61C9B}" type="pres">
      <dgm:prSet presAssocID="{5309A324-9853-430D-99D6-FF80A854ACBB}" presName="level3hierChild" presStyleCnt="0"/>
      <dgm:spPr/>
      <dgm:t>
        <a:bodyPr/>
        <a:lstStyle/>
        <a:p>
          <a:endParaRPr lang="ru-RU"/>
        </a:p>
      </dgm:t>
    </dgm:pt>
    <dgm:pt modelId="{18DB1952-7F22-40CC-AD4B-CEAFE7A70B19}" type="pres">
      <dgm:prSet presAssocID="{C9A636BB-0B35-4338-B8A1-4443B3072795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16A58CF2-1B87-4F6A-992E-88319CE16B78}" type="pres">
      <dgm:prSet presAssocID="{C9A636BB-0B35-4338-B8A1-4443B3072795}" presName="connTx" presStyleLbl="parChTrans1D4" presStyleIdx="2" presStyleCnt="4"/>
      <dgm:spPr/>
      <dgm:t>
        <a:bodyPr/>
        <a:lstStyle/>
        <a:p>
          <a:endParaRPr lang="ru-RU"/>
        </a:p>
      </dgm:t>
    </dgm:pt>
    <dgm:pt modelId="{897F1DDB-CF58-46A9-BCB8-1FC506A8726A}" type="pres">
      <dgm:prSet presAssocID="{E2F946E0-40EF-40B3-9471-20B0CBEDC311}" presName="root2" presStyleCnt="0"/>
      <dgm:spPr/>
      <dgm:t>
        <a:bodyPr/>
        <a:lstStyle/>
        <a:p>
          <a:endParaRPr lang="ru-RU"/>
        </a:p>
      </dgm:t>
    </dgm:pt>
    <dgm:pt modelId="{D1F8E951-C8DA-4280-B286-4C352E50D3F7}" type="pres">
      <dgm:prSet presAssocID="{E2F946E0-40EF-40B3-9471-20B0CBEDC311}" presName="LevelTwoTextNode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0EC52B-191E-4691-A71B-B997DBED3420}" type="pres">
      <dgm:prSet presAssocID="{E2F946E0-40EF-40B3-9471-20B0CBEDC311}" presName="level3hierChild" presStyleCnt="0"/>
      <dgm:spPr/>
      <dgm:t>
        <a:bodyPr/>
        <a:lstStyle/>
        <a:p>
          <a:endParaRPr lang="ru-RU"/>
        </a:p>
      </dgm:t>
    </dgm:pt>
    <dgm:pt modelId="{3231622D-45B0-4999-90F7-CB6F06ED15ED}" type="pres">
      <dgm:prSet presAssocID="{6AC3A11D-BE7C-4DB6-872C-808B30B492B1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12C97905-C6A6-453D-A292-4F10A8E92A5D}" type="pres">
      <dgm:prSet presAssocID="{6AC3A11D-BE7C-4DB6-872C-808B30B492B1}" presName="connTx" presStyleLbl="parChTrans1D4" presStyleIdx="3" presStyleCnt="4"/>
      <dgm:spPr/>
      <dgm:t>
        <a:bodyPr/>
        <a:lstStyle/>
        <a:p>
          <a:endParaRPr lang="ru-RU"/>
        </a:p>
      </dgm:t>
    </dgm:pt>
    <dgm:pt modelId="{5AD00180-551A-4108-A5F0-C8BD2D0686BD}" type="pres">
      <dgm:prSet presAssocID="{B054F156-C194-4A70-8ADD-A9845B17FA18}" presName="root2" presStyleCnt="0"/>
      <dgm:spPr/>
      <dgm:t>
        <a:bodyPr/>
        <a:lstStyle/>
        <a:p>
          <a:endParaRPr lang="ru-RU"/>
        </a:p>
      </dgm:t>
    </dgm:pt>
    <dgm:pt modelId="{B0CBC0B2-ABE1-4B5D-8A4B-9905FB0B83A0}" type="pres">
      <dgm:prSet presAssocID="{B054F156-C194-4A70-8ADD-A9845B17FA18}" presName="LevelTwoTextNode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FAF2D3-70F5-4A52-9F50-971AF6CF6502}" type="pres">
      <dgm:prSet presAssocID="{B054F156-C194-4A70-8ADD-A9845B17FA18}" presName="level3hierChild" presStyleCnt="0"/>
      <dgm:spPr/>
      <dgm:t>
        <a:bodyPr/>
        <a:lstStyle/>
        <a:p>
          <a:endParaRPr lang="ru-RU"/>
        </a:p>
      </dgm:t>
    </dgm:pt>
  </dgm:ptLst>
  <dgm:cxnLst>
    <dgm:cxn modelId="{9F701E8B-766D-442B-A35F-2E647942851B}" type="presOf" srcId="{A5065886-9F6A-471B-B895-80045A21DF08}" destId="{46AC1286-D5C9-457D-8B6E-2589C1F408B4}" srcOrd="1" destOrd="0" presId="urn:microsoft.com/office/officeart/2005/8/layout/hierarchy2"/>
    <dgm:cxn modelId="{D57A231D-A1DC-4A4F-BF22-5AB67C6A498E}" srcId="{157BDBEE-AE04-4A77-BF17-C717AAA40635}" destId="{5309A324-9853-430D-99D6-FF80A854ACBB}" srcOrd="1" destOrd="0" parTransId="{F38E0B1B-C915-4E6D-A8B1-C70B2ACC12DF}" sibTransId="{2F5E61E4-A9D3-4216-98E4-ADFDC8C238C8}"/>
    <dgm:cxn modelId="{3B2701F3-94B5-46FE-825B-B5AE0F0C56E9}" srcId="{32031670-83D0-451D-BDFE-F0B52708D081}" destId="{28D1BF10-1E1E-489F-AD00-265BB313E05C}" srcOrd="0" destOrd="0" parTransId="{54D494BB-50D3-4206-A583-2921155D926B}" sibTransId="{60D1FD3A-D1FB-4AF7-B203-E8D3592756FC}"/>
    <dgm:cxn modelId="{B6D2B64C-ECE8-4ECF-97F0-C551867A06C6}" srcId="{28D1BF10-1E1E-489F-AD00-265BB313E05C}" destId="{157BDBEE-AE04-4A77-BF17-C717AAA40635}" srcOrd="0" destOrd="0" parTransId="{A5065886-9F6A-471B-B895-80045A21DF08}" sibTransId="{1EC6DCFF-C684-4EA4-A87F-B13D4E2F686B}"/>
    <dgm:cxn modelId="{9DF3E156-65D1-4FF1-BE61-0E1DCEE93D90}" type="presOf" srcId="{3BE6F107-A7DF-41E4-901B-AB1E6FAE32AC}" destId="{1FC320FC-38D9-48C0-9E20-4F2C8A6FD8FB}" srcOrd="0" destOrd="0" presId="urn:microsoft.com/office/officeart/2005/8/layout/hierarchy2"/>
    <dgm:cxn modelId="{80A1AEC8-4C01-48D6-A478-8C210A61C84E}" type="presOf" srcId="{28D1BF10-1E1E-489F-AD00-265BB313E05C}" destId="{EAE0D237-8679-4F8D-9941-1530E8FBB303}" srcOrd="0" destOrd="0" presId="urn:microsoft.com/office/officeart/2005/8/layout/hierarchy2"/>
    <dgm:cxn modelId="{EFDD21AB-A6C2-404C-A5B8-D7E7235CEBF7}" type="presOf" srcId="{157BDBEE-AE04-4A77-BF17-C717AAA40635}" destId="{DFAD864C-8A80-458C-B76B-2AF442CA45B8}" srcOrd="0" destOrd="0" presId="urn:microsoft.com/office/officeart/2005/8/layout/hierarchy2"/>
    <dgm:cxn modelId="{03B4A8EF-187E-4214-B152-F8F722A84CB3}" type="presOf" srcId="{F38E0B1B-C915-4E6D-A8B1-C70B2ACC12DF}" destId="{AB325AE9-D5FA-4469-9510-76D137471AB4}" srcOrd="0" destOrd="0" presId="urn:microsoft.com/office/officeart/2005/8/layout/hierarchy2"/>
    <dgm:cxn modelId="{8C0E8B26-E4AF-4E0B-AA23-A07E37559C57}" srcId="{157BDBEE-AE04-4A77-BF17-C717AAA40635}" destId="{B054F156-C194-4A70-8ADD-A9845B17FA18}" srcOrd="3" destOrd="0" parTransId="{6AC3A11D-BE7C-4DB6-872C-808B30B492B1}" sibTransId="{4C5560C5-A229-490E-9438-AC914143483F}"/>
    <dgm:cxn modelId="{7CDA7E39-E166-43BC-9AA9-5AA28F8F972F}" type="presOf" srcId="{54D494BB-50D3-4206-A583-2921155D926B}" destId="{994321B9-C625-4EF4-A4AD-328F41FF1B3F}" srcOrd="0" destOrd="0" presId="urn:microsoft.com/office/officeart/2005/8/layout/hierarchy2"/>
    <dgm:cxn modelId="{75FB51EC-DD64-4BF7-9324-30E969204391}" type="presOf" srcId="{32031670-83D0-451D-BDFE-F0B52708D081}" destId="{EC349A92-D415-4230-881D-F46C6452E8DA}" srcOrd="0" destOrd="0" presId="urn:microsoft.com/office/officeart/2005/8/layout/hierarchy2"/>
    <dgm:cxn modelId="{E6A1B1E5-3D42-47BA-BC93-429F50CA86F1}" type="presOf" srcId="{BBC7F9C7-468A-4C36-94CA-ED1856F45308}" destId="{FB6E7ED9-5AFB-47DC-B0A2-31DBAE044A99}" srcOrd="0" destOrd="0" presId="urn:microsoft.com/office/officeart/2005/8/layout/hierarchy2"/>
    <dgm:cxn modelId="{7FB7D0BC-E2FD-412C-8BA6-CD50BA87E1DF}" type="presOf" srcId="{6AC3A11D-BE7C-4DB6-872C-808B30B492B1}" destId="{12C97905-C6A6-453D-A292-4F10A8E92A5D}" srcOrd="1" destOrd="0" presId="urn:microsoft.com/office/officeart/2005/8/layout/hierarchy2"/>
    <dgm:cxn modelId="{7F02D73C-5E7E-4CA6-A2BF-F56AF4E36507}" srcId="{157BDBEE-AE04-4A77-BF17-C717AAA40635}" destId="{E2F946E0-40EF-40B3-9471-20B0CBEDC311}" srcOrd="2" destOrd="0" parTransId="{C9A636BB-0B35-4338-B8A1-4443B3072795}" sibTransId="{0527ADE2-6A29-4403-92FA-5BA75EF16E63}"/>
    <dgm:cxn modelId="{F3961CF5-2F91-4061-B5FA-BF21FA6A947A}" srcId="{157BDBEE-AE04-4A77-BF17-C717AAA40635}" destId="{BBC7F9C7-468A-4C36-94CA-ED1856F45308}" srcOrd="0" destOrd="0" parTransId="{3AE1574A-CA62-4D4B-8698-6C7AFE32FB8F}" sibTransId="{51F35917-1D51-403E-A919-665678BD5564}"/>
    <dgm:cxn modelId="{FA7994FF-F3FE-4D2B-9148-B21281D8B1FA}" type="presOf" srcId="{6AC3A11D-BE7C-4DB6-872C-808B30B492B1}" destId="{3231622D-45B0-4999-90F7-CB6F06ED15ED}" srcOrd="0" destOrd="0" presId="urn:microsoft.com/office/officeart/2005/8/layout/hierarchy2"/>
    <dgm:cxn modelId="{755A886F-E106-4DB4-B6FD-F93B046619F4}" type="presOf" srcId="{B054F156-C194-4A70-8ADD-A9845B17FA18}" destId="{B0CBC0B2-ABE1-4B5D-8A4B-9905FB0B83A0}" srcOrd="0" destOrd="0" presId="urn:microsoft.com/office/officeart/2005/8/layout/hierarchy2"/>
    <dgm:cxn modelId="{CFC52C84-343E-4EDC-97DA-E581E2055A3C}" type="presOf" srcId="{54D494BB-50D3-4206-A583-2921155D926B}" destId="{A9518400-5EB0-4C05-99F8-450B5AD0A4AA}" srcOrd="1" destOrd="0" presId="urn:microsoft.com/office/officeart/2005/8/layout/hierarchy2"/>
    <dgm:cxn modelId="{0994E4B3-F702-4716-8CDA-193FBD2055B7}" type="presOf" srcId="{A5065886-9F6A-471B-B895-80045A21DF08}" destId="{B69C95DC-305A-499B-AC88-D0C925497BCB}" srcOrd="0" destOrd="0" presId="urn:microsoft.com/office/officeart/2005/8/layout/hierarchy2"/>
    <dgm:cxn modelId="{5488E872-62DD-47D1-A8CE-379D37102E89}" type="presOf" srcId="{F38E0B1B-C915-4E6D-A8B1-C70B2ACC12DF}" destId="{7C49E4F2-48AD-441D-877B-8546082E01DC}" srcOrd="1" destOrd="0" presId="urn:microsoft.com/office/officeart/2005/8/layout/hierarchy2"/>
    <dgm:cxn modelId="{E59956BB-96C4-43B9-A877-064F7DA6D6F9}" type="presOf" srcId="{3AE1574A-CA62-4D4B-8698-6C7AFE32FB8F}" destId="{D7766CA7-7ED5-4323-A5A8-6FA3F1CD5990}" srcOrd="1" destOrd="0" presId="urn:microsoft.com/office/officeart/2005/8/layout/hierarchy2"/>
    <dgm:cxn modelId="{3AE1FD05-C4D8-460A-B39A-3AB740D6159A}" type="presOf" srcId="{5309A324-9853-430D-99D6-FF80A854ACBB}" destId="{3A925F1F-1AD7-421E-A05B-40C4265539D4}" srcOrd="0" destOrd="0" presId="urn:microsoft.com/office/officeart/2005/8/layout/hierarchy2"/>
    <dgm:cxn modelId="{DBEDC8FC-F6EA-4C5F-B39B-5F3531963F57}" type="presOf" srcId="{C9A636BB-0B35-4338-B8A1-4443B3072795}" destId="{18DB1952-7F22-40CC-AD4B-CEAFE7A70B19}" srcOrd="0" destOrd="0" presId="urn:microsoft.com/office/officeart/2005/8/layout/hierarchy2"/>
    <dgm:cxn modelId="{12AE5021-1E7B-4A6D-9988-8D75B35FD670}" type="presOf" srcId="{E2F946E0-40EF-40B3-9471-20B0CBEDC311}" destId="{D1F8E951-C8DA-4280-B286-4C352E50D3F7}" srcOrd="0" destOrd="0" presId="urn:microsoft.com/office/officeart/2005/8/layout/hierarchy2"/>
    <dgm:cxn modelId="{E31D2724-4378-4755-8B52-3478C46CB45A}" type="presOf" srcId="{3AE1574A-CA62-4D4B-8698-6C7AFE32FB8F}" destId="{6513863A-1D71-455A-88B0-C54A118AD75F}" srcOrd="0" destOrd="0" presId="urn:microsoft.com/office/officeart/2005/8/layout/hierarchy2"/>
    <dgm:cxn modelId="{58014155-AB5B-46C8-A3CC-4A6079BD40D2}" srcId="{3BE6F107-A7DF-41E4-901B-AB1E6FAE32AC}" destId="{32031670-83D0-451D-BDFE-F0B52708D081}" srcOrd="0" destOrd="0" parTransId="{C5A04009-37DB-4F19-B7C9-FFD3AF7BB3EC}" sibTransId="{6105EBD3-7A17-4FA5-940B-1A15F2B656D7}"/>
    <dgm:cxn modelId="{4D085B5D-EC3A-4DD0-AF9A-206C1C3A4472}" type="presOf" srcId="{C9A636BB-0B35-4338-B8A1-4443B3072795}" destId="{16A58CF2-1B87-4F6A-992E-88319CE16B78}" srcOrd="1" destOrd="0" presId="urn:microsoft.com/office/officeart/2005/8/layout/hierarchy2"/>
    <dgm:cxn modelId="{E8C251AD-84E3-46D0-8EF0-3A3DD10C340C}" type="presParOf" srcId="{1FC320FC-38D9-48C0-9E20-4F2C8A6FD8FB}" destId="{833F0E9D-1600-4C80-A2A8-D28682AD61E4}" srcOrd="0" destOrd="0" presId="urn:microsoft.com/office/officeart/2005/8/layout/hierarchy2"/>
    <dgm:cxn modelId="{FC96E5FD-426D-44EE-A0B2-A933ED19266C}" type="presParOf" srcId="{833F0E9D-1600-4C80-A2A8-D28682AD61E4}" destId="{EC349A92-D415-4230-881D-F46C6452E8DA}" srcOrd="0" destOrd="0" presId="urn:microsoft.com/office/officeart/2005/8/layout/hierarchy2"/>
    <dgm:cxn modelId="{DA5B78A0-FFA3-4D85-AA88-7B8953FFFAD6}" type="presParOf" srcId="{833F0E9D-1600-4C80-A2A8-D28682AD61E4}" destId="{A03B110A-09E1-4F63-98F7-6192F5C79C5A}" srcOrd="1" destOrd="0" presId="urn:microsoft.com/office/officeart/2005/8/layout/hierarchy2"/>
    <dgm:cxn modelId="{2AEE15A2-19E6-4B4E-847A-E238040DACF6}" type="presParOf" srcId="{A03B110A-09E1-4F63-98F7-6192F5C79C5A}" destId="{994321B9-C625-4EF4-A4AD-328F41FF1B3F}" srcOrd="0" destOrd="0" presId="urn:microsoft.com/office/officeart/2005/8/layout/hierarchy2"/>
    <dgm:cxn modelId="{36D9B2F0-1CD5-4ED9-8316-0D99A9FBB5F8}" type="presParOf" srcId="{994321B9-C625-4EF4-A4AD-328F41FF1B3F}" destId="{A9518400-5EB0-4C05-99F8-450B5AD0A4AA}" srcOrd="0" destOrd="0" presId="urn:microsoft.com/office/officeart/2005/8/layout/hierarchy2"/>
    <dgm:cxn modelId="{71744134-A13E-4672-BA1F-33E941C12075}" type="presParOf" srcId="{A03B110A-09E1-4F63-98F7-6192F5C79C5A}" destId="{ECC3C0EB-0916-492E-97D8-DF12C18A7237}" srcOrd="1" destOrd="0" presId="urn:microsoft.com/office/officeart/2005/8/layout/hierarchy2"/>
    <dgm:cxn modelId="{4835DAA1-F677-4FD0-A15A-84E7478429FD}" type="presParOf" srcId="{ECC3C0EB-0916-492E-97D8-DF12C18A7237}" destId="{EAE0D237-8679-4F8D-9941-1530E8FBB303}" srcOrd="0" destOrd="0" presId="urn:microsoft.com/office/officeart/2005/8/layout/hierarchy2"/>
    <dgm:cxn modelId="{D86010E8-81A3-401F-8927-1F9BF33F6E51}" type="presParOf" srcId="{ECC3C0EB-0916-492E-97D8-DF12C18A7237}" destId="{303F9E45-88A3-4D31-BAC3-B0CB3E1CB4CC}" srcOrd="1" destOrd="0" presId="urn:microsoft.com/office/officeart/2005/8/layout/hierarchy2"/>
    <dgm:cxn modelId="{71581530-FCBD-4E4A-B1C9-3FA1F27E7BE1}" type="presParOf" srcId="{303F9E45-88A3-4D31-BAC3-B0CB3E1CB4CC}" destId="{B69C95DC-305A-499B-AC88-D0C925497BCB}" srcOrd="0" destOrd="0" presId="urn:microsoft.com/office/officeart/2005/8/layout/hierarchy2"/>
    <dgm:cxn modelId="{3F20F88D-0CCA-45CC-9866-3F86E93F0599}" type="presParOf" srcId="{B69C95DC-305A-499B-AC88-D0C925497BCB}" destId="{46AC1286-D5C9-457D-8B6E-2589C1F408B4}" srcOrd="0" destOrd="0" presId="urn:microsoft.com/office/officeart/2005/8/layout/hierarchy2"/>
    <dgm:cxn modelId="{B6AECD28-9E43-4D11-9E49-B4B9BB4D99D3}" type="presParOf" srcId="{303F9E45-88A3-4D31-BAC3-B0CB3E1CB4CC}" destId="{2F9ACCF7-F6CE-4AD6-B756-4D230380DE33}" srcOrd="1" destOrd="0" presId="urn:microsoft.com/office/officeart/2005/8/layout/hierarchy2"/>
    <dgm:cxn modelId="{F92C7551-6488-4997-894B-4C3C6312ABBA}" type="presParOf" srcId="{2F9ACCF7-F6CE-4AD6-B756-4D230380DE33}" destId="{DFAD864C-8A80-458C-B76B-2AF442CA45B8}" srcOrd="0" destOrd="0" presId="urn:microsoft.com/office/officeart/2005/8/layout/hierarchy2"/>
    <dgm:cxn modelId="{5852A953-05F9-4D25-8844-530487440920}" type="presParOf" srcId="{2F9ACCF7-F6CE-4AD6-B756-4D230380DE33}" destId="{E2FCE403-64C7-4C3F-B97B-5D9274DCC850}" srcOrd="1" destOrd="0" presId="urn:microsoft.com/office/officeart/2005/8/layout/hierarchy2"/>
    <dgm:cxn modelId="{82F2FC00-7068-408B-BADC-2C6DF97D45BB}" type="presParOf" srcId="{E2FCE403-64C7-4C3F-B97B-5D9274DCC850}" destId="{6513863A-1D71-455A-88B0-C54A118AD75F}" srcOrd="0" destOrd="0" presId="urn:microsoft.com/office/officeart/2005/8/layout/hierarchy2"/>
    <dgm:cxn modelId="{8686D3EE-26FA-4FD8-9FF9-1B3BEF9D3F6B}" type="presParOf" srcId="{6513863A-1D71-455A-88B0-C54A118AD75F}" destId="{D7766CA7-7ED5-4323-A5A8-6FA3F1CD5990}" srcOrd="0" destOrd="0" presId="urn:microsoft.com/office/officeart/2005/8/layout/hierarchy2"/>
    <dgm:cxn modelId="{96B16C35-0CB3-4806-86C5-07902591BDD9}" type="presParOf" srcId="{E2FCE403-64C7-4C3F-B97B-5D9274DCC850}" destId="{78B7F4FA-B6B8-4050-8066-8D35A20589C1}" srcOrd="1" destOrd="0" presId="urn:microsoft.com/office/officeart/2005/8/layout/hierarchy2"/>
    <dgm:cxn modelId="{92858BAC-3826-4DEC-ABEF-0D1545CAD4F6}" type="presParOf" srcId="{78B7F4FA-B6B8-4050-8066-8D35A20589C1}" destId="{FB6E7ED9-5AFB-47DC-B0A2-31DBAE044A99}" srcOrd="0" destOrd="0" presId="urn:microsoft.com/office/officeart/2005/8/layout/hierarchy2"/>
    <dgm:cxn modelId="{607115FE-1A6C-45E0-BAEA-DE71124023CC}" type="presParOf" srcId="{78B7F4FA-B6B8-4050-8066-8D35A20589C1}" destId="{F41D4E33-9108-42FD-8CF9-0163782B9622}" srcOrd="1" destOrd="0" presId="urn:microsoft.com/office/officeart/2005/8/layout/hierarchy2"/>
    <dgm:cxn modelId="{916A8A0D-1D8B-4641-8928-BA2AFED02EEC}" type="presParOf" srcId="{E2FCE403-64C7-4C3F-B97B-5D9274DCC850}" destId="{AB325AE9-D5FA-4469-9510-76D137471AB4}" srcOrd="2" destOrd="0" presId="urn:microsoft.com/office/officeart/2005/8/layout/hierarchy2"/>
    <dgm:cxn modelId="{F9EACEE5-75B2-4451-8130-E9B4D91F80D2}" type="presParOf" srcId="{AB325AE9-D5FA-4469-9510-76D137471AB4}" destId="{7C49E4F2-48AD-441D-877B-8546082E01DC}" srcOrd="0" destOrd="0" presId="urn:microsoft.com/office/officeart/2005/8/layout/hierarchy2"/>
    <dgm:cxn modelId="{123F2640-3C90-4E17-9169-ED25428FCFB9}" type="presParOf" srcId="{E2FCE403-64C7-4C3F-B97B-5D9274DCC850}" destId="{F7B0D686-F901-474B-A22D-38E64E84ED4C}" srcOrd="3" destOrd="0" presId="urn:microsoft.com/office/officeart/2005/8/layout/hierarchy2"/>
    <dgm:cxn modelId="{16B9F4D7-2C65-4F37-A926-0235B7332308}" type="presParOf" srcId="{F7B0D686-F901-474B-A22D-38E64E84ED4C}" destId="{3A925F1F-1AD7-421E-A05B-40C4265539D4}" srcOrd="0" destOrd="0" presId="urn:microsoft.com/office/officeart/2005/8/layout/hierarchy2"/>
    <dgm:cxn modelId="{E2BB292B-7295-42A8-8B6D-CD147F3154CC}" type="presParOf" srcId="{F7B0D686-F901-474B-A22D-38E64E84ED4C}" destId="{318A758A-F20D-48B6-90C3-A14BE7A61C9B}" srcOrd="1" destOrd="0" presId="urn:microsoft.com/office/officeart/2005/8/layout/hierarchy2"/>
    <dgm:cxn modelId="{A7FA4D85-1884-4BEB-989A-E6F27C61F3E1}" type="presParOf" srcId="{E2FCE403-64C7-4C3F-B97B-5D9274DCC850}" destId="{18DB1952-7F22-40CC-AD4B-CEAFE7A70B19}" srcOrd="4" destOrd="0" presId="urn:microsoft.com/office/officeart/2005/8/layout/hierarchy2"/>
    <dgm:cxn modelId="{C6D407D1-1660-4529-AF68-D563867137C9}" type="presParOf" srcId="{18DB1952-7F22-40CC-AD4B-CEAFE7A70B19}" destId="{16A58CF2-1B87-4F6A-992E-88319CE16B78}" srcOrd="0" destOrd="0" presId="urn:microsoft.com/office/officeart/2005/8/layout/hierarchy2"/>
    <dgm:cxn modelId="{F89E52CA-9378-41A4-8DE9-74B79DB3074E}" type="presParOf" srcId="{E2FCE403-64C7-4C3F-B97B-5D9274DCC850}" destId="{897F1DDB-CF58-46A9-BCB8-1FC506A8726A}" srcOrd="5" destOrd="0" presId="urn:microsoft.com/office/officeart/2005/8/layout/hierarchy2"/>
    <dgm:cxn modelId="{951B2B44-F432-4911-BFFC-96D9A8B7AA98}" type="presParOf" srcId="{897F1DDB-CF58-46A9-BCB8-1FC506A8726A}" destId="{D1F8E951-C8DA-4280-B286-4C352E50D3F7}" srcOrd="0" destOrd="0" presId="urn:microsoft.com/office/officeart/2005/8/layout/hierarchy2"/>
    <dgm:cxn modelId="{409868FF-1ECE-4B54-BC3D-DCC962B79E63}" type="presParOf" srcId="{897F1DDB-CF58-46A9-BCB8-1FC506A8726A}" destId="{240EC52B-191E-4691-A71B-B997DBED3420}" srcOrd="1" destOrd="0" presId="urn:microsoft.com/office/officeart/2005/8/layout/hierarchy2"/>
    <dgm:cxn modelId="{4FCFB6D1-F0B2-46D3-881A-5453E373CA9A}" type="presParOf" srcId="{E2FCE403-64C7-4C3F-B97B-5D9274DCC850}" destId="{3231622D-45B0-4999-90F7-CB6F06ED15ED}" srcOrd="6" destOrd="0" presId="urn:microsoft.com/office/officeart/2005/8/layout/hierarchy2"/>
    <dgm:cxn modelId="{4584AD67-DD9C-4644-AB91-DD48D56E5FE0}" type="presParOf" srcId="{3231622D-45B0-4999-90F7-CB6F06ED15ED}" destId="{12C97905-C6A6-453D-A292-4F10A8E92A5D}" srcOrd="0" destOrd="0" presId="urn:microsoft.com/office/officeart/2005/8/layout/hierarchy2"/>
    <dgm:cxn modelId="{BD3A95E9-BDE4-4F5A-922E-B43207110FFC}" type="presParOf" srcId="{E2FCE403-64C7-4C3F-B97B-5D9274DCC850}" destId="{5AD00180-551A-4108-A5F0-C8BD2D0686BD}" srcOrd="7" destOrd="0" presId="urn:microsoft.com/office/officeart/2005/8/layout/hierarchy2"/>
    <dgm:cxn modelId="{1074AF9A-23B1-4F35-AF47-306F2F4BFD27}" type="presParOf" srcId="{5AD00180-551A-4108-A5F0-C8BD2D0686BD}" destId="{B0CBC0B2-ABE1-4B5D-8A4B-9905FB0B83A0}" srcOrd="0" destOrd="0" presId="urn:microsoft.com/office/officeart/2005/8/layout/hierarchy2"/>
    <dgm:cxn modelId="{E1B0D28D-8F93-4F54-BF71-D716C530E288}" type="presParOf" srcId="{5AD00180-551A-4108-A5F0-C8BD2D0686BD}" destId="{F0FAF2D3-70F5-4A52-9F50-971AF6CF650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F3DF60-3714-4357-AF89-EB4D94931AAC}">
      <dsp:nvSpPr>
        <dsp:cNvPr id="0" name=""/>
        <dsp:cNvSpPr/>
      </dsp:nvSpPr>
      <dsp:spPr>
        <a:xfrm>
          <a:off x="2009" y="1168181"/>
          <a:ext cx="863718" cy="4318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Бюро МСЭ</a:t>
          </a:r>
          <a:endParaRPr lang="ru-RU" sz="1400" kern="1200" dirty="0"/>
        </a:p>
      </dsp:txBody>
      <dsp:txXfrm>
        <a:off x="14658" y="1180830"/>
        <a:ext cx="838420" cy="406561"/>
      </dsp:txXfrm>
    </dsp:sp>
    <dsp:sp modelId="{B69C95DC-305A-499B-AC88-D0C925497BCB}">
      <dsp:nvSpPr>
        <dsp:cNvPr id="0" name=""/>
        <dsp:cNvSpPr/>
      </dsp:nvSpPr>
      <dsp:spPr>
        <a:xfrm>
          <a:off x="865727" y="1370070"/>
          <a:ext cx="345487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345487" y="1404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029834" y="1375474"/>
        <a:ext cx="17274" cy="17274"/>
      </dsp:txXfrm>
    </dsp:sp>
    <dsp:sp modelId="{DFAD864C-8A80-458C-B76B-2AF442CA45B8}">
      <dsp:nvSpPr>
        <dsp:cNvPr id="0" name=""/>
        <dsp:cNvSpPr/>
      </dsp:nvSpPr>
      <dsp:spPr>
        <a:xfrm>
          <a:off x="1211214" y="1168181"/>
          <a:ext cx="863718" cy="4318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Инвалид</a:t>
          </a:r>
          <a:endParaRPr lang="ru-RU" sz="1400" kern="1200" dirty="0"/>
        </a:p>
      </dsp:txBody>
      <dsp:txXfrm>
        <a:off x="1223863" y="1180830"/>
        <a:ext cx="838420" cy="406561"/>
      </dsp:txXfrm>
    </dsp:sp>
    <dsp:sp modelId="{6513863A-1D71-455A-88B0-C54A118AD75F}">
      <dsp:nvSpPr>
        <dsp:cNvPr id="0" name=""/>
        <dsp:cNvSpPr/>
      </dsp:nvSpPr>
      <dsp:spPr>
        <a:xfrm rot="17692822">
          <a:off x="1837091" y="997592"/>
          <a:ext cx="821171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821171" y="1404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27147" y="991103"/>
        <a:ext cx="41058" cy="41058"/>
      </dsp:txXfrm>
    </dsp:sp>
    <dsp:sp modelId="{FB6E7ED9-5AFB-47DC-B0A2-31DBAE044A99}">
      <dsp:nvSpPr>
        <dsp:cNvPr id="0" name=""/>
        <dsp:cNvSpPr/>
      </dsp:nvSpPr>
      <dsp:spPr>
        <a:xfrm>
          <a:off x="2420420" y="423225"/>
          <a:ext cx="863718" cy="4318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ЦЗН</a:t>
          </a:r>
          <a:endParaRPr lang="ru-RU" sz="1400" kern="1200" dirty="0"/>
        </a:p>
      </dsp:txBody>
      <dsp:txXfrm>
        <a:off x="2433069" y="435874"/>
        <a:ext cx="838420" cy="406561"/>
      </dsp:txXfrm>
    </dsp:sp>
    <dsp:sp modelId="{AB325AE9-D5FA-4469-9510-76D137471AB4}">
      <dsp:nvSpPr>
        <dsp:cNvPr id="0" name=""/>
        <dsp:cNvSpPr/>
      </dsp:nvSpPr>
      <dsp:spPr>
        <a:xfrm rot="19457599">
          <a:off x="2034942" y="1245911"/>
          <a:ext cx="42546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425468" y="1404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37039" y="1249315"/>
        <a:ext cx="21273" cy="21273"/>
      </dsp:txXfrm>
    </dsp:sp>
    <dsp:sp modelId="{3A925F1F-1AD7-421E-A05B-40C4265539D4}">
      <dsp:nvSpPr>
        <dsp:cNvPr id="0" name=""/>
        <dsp:cNvSpPr/>
      </dsp:nvSpPr>
      <dsp:spPr>
        <a:xfrm>
          <a:off x="2420420" y="919863"/>
          <a:ext cx="863718" cy="4318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ПФР</a:t>
          </a:r>
          <a:endParaRPr lang="ru-RU" sz="1400" kern="1200" dirty="0"/>
        </a:p>
      </dsp:txBody>
      <dsp:txXfrm>
        <a:off x="2433069" y="932512"/>
        <a:ext cx="838420" cy="406561"/>
      </dsp:txXfrm>
    </dsp:sp>
    <dsp:sp modelId="{18DB1952-7F22-40CC-AD4B-CEAFE7A70B19}">
      <dsp:nvSpPr>
        <dsp:cNvPr id="0" name=""/>
        <dsp:cNvSpPr/>
      </dsp:nvSpPr>
      <dsp:spPr>
        <a:xfrm rot="2142401">
          <a:off x="2034942" y="1494230"/>
          <a:ext cx="425468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425468" y="1404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37039" y="1497634"/>
        <a:ext cx="21273" cy="21273"/>
      </dsp:txXfrm>
    </dsp:sp>
    <dsp:sp modelId="{D1F8E951-C8DA-4280-B286-4C352E50D3F7}">
      <dsp:nvSpPr>
        <dsp:cNvPr id="0" name=""/>
        <dsp:cNvSpPr/>
      </dsp:nvSpPr>
      <dsp:spPr>
        <a:xfrm>
          <a:off x="2420420" y="1416500"/>
          <a:ext cx="863718" cy="4318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УСЗН</a:t>
          </a:r>
          <a:endParaRPr lang="ru-RU" sz="1400" kern="1200" dirty="0"/>
        </a:p>
      </dsp:txBody>
      <dsp:txXfrm>
        <a:off x="2433069" y="1429149"/>
        <a:ext cx="838420" cy="406561"/>
      </dsp:txXfrm>
    </dsp:sp>
    <dsp:sp modelId="{3231622D-45B0-4999-90F7-CB6F06ED15ED}">
      <dsp:nvSpPr>
        <dsp:cNvPr id="0" name=""/>
        <dsp:cNvSpPr/>
      </dsp:nvSpPr>
      <dsp:spPr>
        <a:xfrm rot="3907178">
          <a:off x="1837091" y="1742549"/>
          <a:ext cx="821171" cy="28081"/>
        </a:xfrm>
        <a:custGeom>
          <a:avLst/>
          <a:gdLst/>
          <a:ahLst/>
          <a:cxnLst/>
          <a:rect l="0" t="0" r="0" b="0"/>
          <a:pathLst>
            <a:path>
              <a:moveTo>
                <a:pt x="0" y="14040"/>
              </a:moveTo>
              <a:lnTo>
                <a:pt x="821171" y="1404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27147" y="1736060"/>
        <a:ext cx="41058" cy="41058"/>
      </dsp:txXfrm>
    </dsp:sp>
    <dsp:sp modelId="{B0CBC0B2-ABE1-4B5D-8A4B-9905FB0B83A0}">
      <dsp:nvSpPr>
        <dsp:cNvPr id="0" name=""/>
        <dsp:cNvSpPr/>
      </dsp:nvSpPr>
      <dsp:spPr>
        <a:xfrm>
          <a:off x="2420420" y="1913138"/>
          <a:ext cx="863718" cy="4318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ФСС</a:t>
          </a:r>
          <a:endParaRPr lang="ru-RU" sz="1400" kern="1200" dirty="0"/>
        </a:p>
      </dsp:txBody>
      <dsp:txXfrm>
        <a:off x="2433069" y="1925787"/>
        <a:ext cx="838420" cy="4065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4121EE-2E3F-4992-A73E-2126CDF6C1B3}">
      <dsp:nvSpPr>
        <dsp:cNvPr id="0" name=""/>
        <dsp:cNvSpPr/>
      </dsp:nvSpPr>
      <dsp:spPr>
        <a:xfrm>
          <a:off x="0" y="250910"/>
          <a:ext cx="428628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716BCC-FE9E-47DA-9EB7-0D4C35DB1F8D}">
      <dsp:nvSpPr>
        <dsp:cNvPr id="0" name=""/>
        <dsp:cNvSpPr/>
      </dsp:nvSpPr>
      <dsp:spPr>
        <a:xfrm>
          <a:off x="214314" y="14749"/>
          <a:ext cx="3571911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408" tIns="0" rIns="113408" bIns="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smtClean="0">
              <a:latin typeface="Arial" pitchFamily="34" charset="0"/>
              <a:cs typeface="Arial" pitchFamily="34" charset="0"/>
            </a:rPr>
            <a:t>Необходимость посещения инвалидом нескольких ОИВ после получения статуса инвалида </a:t>
          </a:r>
          <a:endParaRPr lang="ru-RU" sz="1050" kern="1200" dirty="0"/>
        </a:p>
      </dsp:txBody>
      <dsp:txXfrm>
        <a:off x="237371" y="37806"/>
        <a:ext cx="3525797" cy="426206"/>
      </dsp:txXfrm>
    </dsp:sp>
    <dsp:sp modelId="{BA93692F-D93C-4A13-AE37-45D198235587}">
      <dsp:nvSpPr>
        <dsp:cNvPr id="0" name=""/>
        <dsp:cNvSpPr/>
      </dsp:nvSpPr>
      <dsp:spPr>
        <a:xfrm>
          <a:off x="0" y="976670"/>
          <a:ext cx="428628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9D91E7-042A-4FC7-B2F6-40D26AED35BD}">
      <dsp:nvSpPr>
        <dsp:cNvPr id="0" name=""/>
        <dsp:cNvSpPr/>
      </dsp:nvSpPr>
      <dsp:spPr>
        <a:xfrm>
          <a:off x="214314" y="740510"/>
          <a:ext cx="3571911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408" tIns="0" rIns="113408" bIns="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smtClean="0">
              <a:latin typeface="Arial" pitchFamily="34" charset="0"/>
              <a:cs typeface="Arial" pitchFamily="34" charset="0"/>
            </a:rPr>
            <a:t>Необходимость подготовки отдельных пакетов документов на каждую из услуг</a:t>
          </a:r>
          <a:endParaRPr lang="ru-RU" sz="1050" kern="1200" dirty="0"/>
        </a:p>
      </dsp:txBody>
      <dsp:txXfrm>
        <a:off x="237371" y="763567"/>
        <a:ext cx="3525797" cy="426206"/>
      </dsp:txXfrm>
    </dsp:sp>
    <dsp:sp modelId="{54E0D533-619D-4F2F-B436-D5A0EBF1FC82}">
      <dsp:nvSpPr>
        <dsp:cNvPr id="0" name=""/>
        <dsp:cNvSpPr/>
      </dsp:nvSpPr>
      <dsp:spPr>
        <a:xfrm>
          <a:off x="0" y="1702429"/>
          <a:ext cx="428628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24B604-571F-4C0A-959B-A58B1F6ECBB0}">
      <dsp:nvSpPr>
        <dsp:cNvPr id="0" name=""/>
        <dsp:cNvSpPr/>
      </dsp:nvSpPr>
      <dsp:spPr>
        <a:xfrm>
          <a:off x="214314" y="1466270"/>
          <a:ext cx="3571911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408" tIns="0" rIns="113408" bIns="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Arial" pitchFamily="34" charset="0"/>
              <a:cs typeface="Arial" pitchFamily="34" charset="0"/>
            </a:rPr>
            <a:t>Отсутствие льготных сроков оказания услуг инвалидам</a:t>
          </a:r>
          <a:endParaRPr lang="ru-RU" sz="1050" kern="1200" dirty="0"/>
        </a:p>
      </dsp:txBody>
      <dsp:txXfrm>
        <a:off x="237371" y="1489327"/>
        <a:ext cx="3525797" cy="426206"/>
      </dsp:txXfrm>
    </dsp:sp>
    <dsp:sp modelId="{641D4549-235B-4B34-815D-9A68F29EBF11}">
      <dsp:nvSpPr>
        <dsp:cNvPr id="0" name=""/>
        <dsp:cNvSpPr/>
      </dsp:nvSpPr>
      <dsp:spPr>
        <a:xfrm>
          <a:off x="0" y="2428190"/>
          <a:ext cx="428628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2223F5-0014-4C7C-8879-B922B7D6B8E2}">
      <dsp:nvSpPr>
        <dsp:cNvPr id="0" name=""/>
        <dsp:cNvSpPr/>
      </dsp:nvSpPr>
      <dsp:spPr>
        <a:xfrm>
          <a:off x="214314" y="2192030"/>
          <a:ext cx="3571911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408" tIns="0" rIns="113408" bIns="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smtClean="0">
              <a:latin typeface="Arial" pitchFamily="34" charset="0"/>
              <a:cs typeface="Arial" pitchFamily="34" charset="0"/>
            </a:rPr>
            <a:t>Количество действий, совершаемых при оказании услуг для инвалидов, 80</a:t>
          </a:r>
          <a:endParaRPr lang="ru-RU" sz="1050" kern="1200" dirty="0"/>
        </a:p>
      </dsp:txBody>
      <dsp:txXfrm>
        <a:off x="237371" y="2215087"/>
        <a:ext cx="3525797" cy="426206"/>
      </dsp:txXfrm>
    </dsp:sp>
    <dsp:sp modelId="{4E9A9573-90B9-4AE2-9971-BFDE56E9A980}">
      <dsp:nvSpPr>
        <dsp:cNvPr id="0" name=""/>
        <dsp:cNvSpPr/>
      </dsp:nvSpPr>
      <dsp:spPr>
        <a:xfrm>
          <a:off x="0" y="3143270"/>
          <a:ext cx="428628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BE9212-1717-4424-9D9B-7A0909778D5F}">
      <dsp:nvSpPr>
        <dsp:cNvPr id="0" name=""/>
        <dsp:cNvSpPr/>
      </dsp:nvSpPr>
      <dsp:spPr>
        <a:xfrm>
          <a:off x="214314" y="2917789"/>
          <a:ext cx="3571911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408" tIns="0" rIns="113408" bIns="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smtClean="0">
              <a:latin typeface="Arial" pitchFamily="34" charset="0"/>
              <a:cs typeface="Arial" pitchFamily="34" charset="0"/>
            </a:rPr>
            <a:t>Необходимость инвалиду самостоятельно обращаться за результатом услуги</a:t>
          </a:r>
          <a:endParaRPr lang="ru-RU" sz="1050" kern="1200" dirty="0">
            <a:latin typeface="Arial" pitchFamily="34" charset="0"/>
            <a:cs typeface="Arial" pitchFamily="34" charset="0"/>
          </a:endParaRPr>
        </a:p>
      </dsp:txBody>
      <dsp:txXfrm>
        <a:off x="237371" y="2940846"/>
        <a:ext cx="3525797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7E91B-54ED-44F2-8A79-09CA5AAEADB8}">
      <dsp:nvSpPr>
        <dsp:cNvPr id="0" name=""/>
        <dsp:cNvSpPr/>
      </dsp:nvSpPr>
      <dsp:spPr>
        <a:xfrm>
          <a:off x="0" y="266777"/>
          <a:ext cx="450059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B05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35CC85-3BAE-4D78-B7B1-139816657D22}">
      <dsp:nvSpPr>
        <dsp:cNvPr id="0" name=""/>
        <dsp:cNvSpPr/>
      </dsp:nvSpPr>
      <dsp:spPr>
        <a:xfrm>
          <a:off x="225029" y="30617"/>
          <a:ext cx="3829078" cy="47232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078" tIns="0" rIns="119078" bIns="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smtClean="0">
              <a:latin typeface="Arial" pitchFamily="34" charset="0"/>
              <a:cs typeface="Arial" pitchFamily="34" charset="0"/>
            </a:rPr>
            <a:t>Создание ресурсного центра для инвалидов (окно МФЦ в здании Бюро МСЭ)</a:t>
          </a:r>
          <a:endParaRPr lang="ru-RU" sz="1050" kern="1200" dirty="0"/>
        </a:p>
      </dsp:txBody>
      <dsp:txXfrm>
        <a:off x="248086" y="53674"/>
        <a:ext cx="3782964" cy="426206"/>
      </dsp:txXfrm>
    </dsp:sp>
    <dsp:sp modelId="{BCA2E4CB-8CDC-43C8-B7E3-2972E834052B}">
      <dsp:nvSpPr>
        <dsp:cNvPr id="0" name=""/>
        <dsp:cNvSpPr/>
      </dsp:nvSpPr>
      <dsp:spPr>
        <a:xfrm>
          <a:off x="0" y="992537"/>
          <a:ext cx="450059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B05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DA93B5-0DD2-4A30-9AD7-20EA56001349}">
      <dsp:nvSpPr>
        <dsp:cNvPr id="0" name=""/>
        <dsp:cNvSpPr/>
      </dsp:nvSpPr>
      <dsp:spPr>
        <a:xfrm>
          <a:off x="225029" y="756378"/>
          <a:ext cx="3829078" cy="47232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078" tIns="0" rIns="119078" bIns="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smtClean="0">
              <a:latin typeface="Arial" pitchFamily="34" charset="0"/>
              <a:cs typeface="Arial" pitchFamily="34" charset="0"/>
            </a:rPr>
            <a:t>Внедрение в работу комплексного заявления на оказание всех необходимых услуг одновременно</a:t>
          </a:r>
          <a:endParaRPr lang="ru-RU" sz="1050" kern="1200" dirty="0"/>
        </a:p>
      </dsp:txBody>
      <dsp:txXfrm>
        <a:off x="248086" y="779435"/>
        <a:ext cx="3782964" cy="426206"/>
      </dsp:txXfrm>
    </dsp:sp>
    <dsp:sp modelId="{6407D8B8-379A-4801-9895-46D2687B96A8}">
      <dsp:nvSpPr>
        <dsp:cNvPr id="0" name=""/>
        <dsp:cNvSpPr/>
      </dsp:nvSpPr>
      <dsp:spPr>
        <a:xfrm>
          <a:off x="0" y="1674811"/>
          <a:ext cx="450059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B05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678FC8-D80A-464A-8182-BAC729B80082}">
      <dsp:nvSpPr>
        <dsp:cNvPr id="0" name=""/>
        <dsp:cNvSpPr/>
      </dsp:nvSpPr>
      <dsp:spPr>
        <a:xfrm>
          <a:off x="225029" y="1482137"/>
          <a:ext cx="3829078" cy="47232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078" tIns="0" rIns="119078" bIns="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Arial" pitchFamily="34" charset="0"/>
              <a:cs typeface="Arial" pitchFamily="34" charset="0"/>
            </a:rPr>
            <a:t>Обработка пакета документов от ресурсного центра в приоритетном порядке</a:t>
          </a:r>
          <a:endParaRPr lang="ru-RU" sz="1050" kern="1200" dirty="0"/>
        </a:p>
      </dsp:txBody>
      <dsp:txXfrm>
        <a:off x="248086" y="1505194"/>
        <a:ext cx="3782964" cy="426206"/>
      </dsp:txXfrm>
    </dsp:sp>
    <dsp:sp modelId="{162A262F-FE20-427A-9EA6-159C222576DD}">
      <dsp:nvSpPr>
        <dsp:cNvPr id="0" name=""/>
        <dsp:cNvSpPr/>
      </dsp:nvSpPr>
      <dsp:spPr>
        <a:xfrm>
          <a:off x="0" y="2444057"/>
          <a:ext cx="450059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B05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3CB7EC-A480-4553-8071-5C0B6EFDC204}">
      <dsp:nvSpPr>
        <dsp:cNvPr id="0" name=""/>
        <dsp:cNvSpPr/>
      </dsp:nvSpPr>
      <dsp:spPr>
        <a:xfrm>
          <a:off x="225029" y="2207897"/>
          <a:ext cx="3829078" cy="47232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078" tIns="0" rIns="119078" bIns="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Arial" pitchFamily="34" charset="0"/>
              <a:cs typeface="Arial" pitchFamily="34" charset="0"/>
            </a:rPr>
            <a:t>Сокращение количество действий, совершаемых при оказании услуг для инвалидов с 80 до 40</a:t>
          </a:r>
          <a:endParaRPr lang="ru-RU" sz="1050" kern="1200" dirty="0"/>
        </a:p>
      </dsp:txBody>
      <dsp:txXfrm>
        <a:off x="248086" y="2230954"/>
        <a:ext cx="3782964" cy="426206"/>
      </dsp:txXfrm>
    </dsp:sp>
    <dsp:sp modelId="{C6C05F10-B99B-44C9-BA9B-37EF97B9F3F9}">
      <dsp:nvSpPr>
        <dsp:cNvPr id="0" name=""/>
        <dsp:cNvSpPr/>
      </dsp:nvSpPr>
      <dsp:spPr>
        <a:xfrm>
          <a:off x="0" y="3169818"/>
          <a:ext cx="4500594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B05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47EB75-A267-4901-A8D8-41B624A02B23}">
      <dsp:nvSpPr>
        <dsp:cNvPr id="0" name=""/>
        <dsp:cNvSpPr/>
      </dsp:nvSpPr>
      <dsp:spPr>
        <a:xfrm>
          <a:off x="225029" y="2933658"/>
          <a:ext cx="3829078" cy="47232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078" tIns="0" rIns="119078" bIns="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smtClean="0">
              <a:latin typeface="Arial" pitchFamily="34" charset="0"/>
              <a:cs typeface="Arial" pitchFamily="34" charset="0"/>
            </a:rPr>
            <a:t>Результат услуг, оказанных на базе ресурсного центра будут доставляться инвалидам на дом курьерами, либо в любой удобный для них МФЦ</a:t>
          </a:r>
          <a:endParaRPr lang="ru-RU" sz="1050" b="1" kern="1200" dirty="0">
            <a:latin typeface="Arial" pitchFamily="34" charset="0"/>
            <a:cs typeface="Arial" pitchFamily="34" charset="0"/>
          </a:endParaRPr>
        </a:p>
      </dsp:txBody>
      <dsp:txXfrm>
        <a:off x="248086" y="2956715"/>
        <a:ext cx="3782964" cy="426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F3DF60-3714-4357-AF89-EB4D94931AAC}">
      <dsp:nvSpPr>
        <dsp:cNvPr id="0" name=""/>
        <dsp:cNvSpPr/>
      </dsp:nvSpPr>
      <dsp:spPr>
        <a:xfrm>
          <a:off x="2319" y="1162437"/>
          <a:ext cx="951061" cy="443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Инвалид</a:t>
          </a:r>
          <a:endParaRPr lang="ru-RU" sz="1400" kern="1200" dirty="0"/>
        </a:p>
      </dsp:txBody>
      <dsp:txXfrm>
        <a:off x="15304" y="1175422"/>
        <a:ext cx="925091" cy="417378"/>
      </dsp:txXfrm>
    </dsp:sp>
    <dsp:sp modelId="{B69C95DC-305A-499B-AC88-D0C925497BCB}">
      <dsp:nvSpPr>
        <dsp:cNvPr id="0" name=""/>
        <dsp:cNvSpPr/>
      </dsp:nvSpPr>
      <dsp:spPr>
        <a:xfrm>
          <a:off x="953381" y="1369697"/>
          <a:ext cx="354678" cy="28828"/>
        </a:xfrm>
        <a:custGeom>
          <a:avLst/>
          <a:gdLst/>
          <a:ahLst/>
          <a:cxnLst/>
          <a:rect l="0" t="0" r="0" b="0"/>
          <a:pathLst>
            <a:path>
              <a:moveTo>
                <a:pt x="0" y="14414"/>
              </a:moveTo>
              <a:lnTo>
                <a:pt x="354678" y="1441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21853" y="1375244"/>
        <a:ext cx="17733" cy="17733"/>
      </dsp:txXfrm>
    </dsp:sp>
    <dsp:sp modelId="{DFAD864C-8A80-458C-B76B-2AF442CA45B8}">
      <dsp:nvSpPr>
        <dsp:cNvPr id="0" name=""/>
        <dsp:cNvSpPr/>
      </dsp:nvSpPr>
      <dsp:spPr>
        <a:xfrm>
          <a:off x="1308060" y="1162437"/>
          <a:ext cx="985359" cy="443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Ресурсный центр</a:t>
          </a:r>
          <a:endParaRPr lang="ru-RU" sz="1400" kern="1200" dirty="0"/>
        </a:p>
      </dsp:txBody>
      <dsp:txXfrm>
        <a:off x="1321045" y="1175422"/>
        <a:ext cx="959389" cy="417378"/>
      </dsp:txXfrm>
    </dsp:sp>
    <dsp:sp modelId="{6513863A-1D71-455A-88B0-C54A118AD75F}">
      <dsp:nvSpPr>
        <dsp:cNvPr id="0" name=""/>
        <dsp:cNvSpPr/>
      </dsp:nvSpPr>
      <dsp:spPr>
        <a:xfrm rot="17692822">
          <a:off x="2049249" y="987309"/>
          <a:ext cx="843017" cy="28828"/>
        </a:xfrm>
        <a:custGeom>
          <a:avLst/>
          <a:gdLst/>
          <a:ahLst/>
          <a:cxnLst/>
          <a:rect l="0" t="0" r="0" b="0"/>
          <a:pathLst>
            <a:path>
              <a:moveTo>
                <a:pt x="0" y="14414"/>
              </a:moveTo>
              <a:lnTo>
                <a:pt x="843017" y="1441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49683" y="980648"/>
        <a:ext cx="42150" cy="42150"/>
      </dsp:txXfrm>
    </dsp:sp>
    <dsp:sp modelId="{FB6E7ED9-5AFB-47DC-B0A2-31DBAE044A99}">
      <dsp:nvSpPr>
        <dsp:cNvPr id="0" name=""/>
        <dsp:cNvSpPr/>
      </dsp:nvSpPr>
      <dsp:spPr>
        <a:xfrm>
          <a:off x="2648097" y="397661"/>
          <a:ext cx="886696" cy="443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ЦЗН</a:t>
          </a:r>
          <a:endParaRPr lang="ru-RU" sz="1400" kern="1200" dirty="0"/>
        </a:p>
      </dsp:txBody>
      <dsp:txXfrm>
        <a:off x="2661082" y="410646"/>
        <a:ext cx="860726" cy="417378"/>
      </dsp:txXfrm>
    </dsp:sp>
    <dsp:sp modelId="{AB325AE9-D5FA-4469-9510-76D137471AB4}">
      <dsp:nvSpPr>
        <dsp:cNvPr id="0" name=""/>
        <dsp:cNvSpPr/>
      </dsp:nvSpPr>
      <dsp:spPr>
        <a:xfrm rot="19457599">
          <a:off x="2252364" y="1242234"/>
          <a:ext cx="436788" cy="28828"/>
        </a:xfrm>
        <a:custGeom>
          <a:avLst/>
          <a:gdLst/>
          <a:ahLst/>
          <a:cxnLst/>
          <a:rect l="0" t="0" r="0" b="0"/>
          <a:pathLst>
            <a:path>
              <a:moveTo>
                <a:pt x="0" y="14414"/>
              </a:moveTo>
              <a:lnTo>
                <a:pt x="436788" y="1441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59838" y="1245729"/>
        <a:ext cx="21839" cy="21839"/>
      </dsp:txXfrm>
    </dsp:sp>
    <dsp:sp modelId="{3A925F1F-1AD7-421E-A05B-40C4265539D4}">
      <dsp:nvSpPr>
        <dsp:cNvPr id="0" name=""/>
        <dsp:cNvSpPr/>
      </dsp:nvSpPr>
      <dsp:spPr>
        <a:xfrm>
          <a:off x="2648097" y="907512"/>
          <a:ext cx="886696" cy="443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ПФР</a:t>
          </a:r>
          <a:endParaRPr lang="ru-RU" sz="1400" kern="1200" dirty="0"/>
        </a:p>
      </dsp:txBody>
      <dsp:txXfrm>
        <a:off x="2661082" y="920497"/>
        <a:ext cx="860726" cy="417378"/>
      </dsp:txXfrm>
    </dsp:sp>
    <dsp:sp modelId="{18DB1952-7F22-40CC-AD4B-CEAFE7A70B19}">
      <dsp:nvSpPr>
        <dsp:cNvPr id="0" name=""/>
        <dsp:cNvSpPr/>
      </dsp:nvSpPr>
      <dsp:spPr>
        <a:xfrm rot="2142401">
          <a:off x="2252364" y="1497160"/>
          <a:ext cx="436788" cy="28828"/>
        </a:xfrm>
        <a:custGeom>
          <a:avLst/>
          <a:gdLst/>
          <a:ahLst/>
          <a:cxnLst/>
          <a:rect l="0" t="0" r="0" b="0"/>
          <a:pathLst>
            <a:path>
              <a:moveTo>
                <a:pt x="0" y="14414"/>
              </a:moveTo>
              <a:lnTo>
                <a:pt x="436788" y="1441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59838" y="1500654"/>
        <a:ext cx="21839" cy="21839"/>
      </dsp:txXfrm>
    </dsp:sp>
    <dsp:sp modelId="{D1F8E951-C8DA-4280-B286-4C352E50D3F7}">
      <dsp:nvSpPr>
        <dsp:cNvPr id="0" name=""/>
        <dsp:cNvSpPr/>
      </dsp:nvSpPr>
      <dsp:spPr>
        <a:xfrm>
          <a:off x="2648097" y="1417362"/>
          <a:ext cx="886696" cy="443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УСЗН</a:t>
          </a:r>
          <a:endParaRPr lang="ru-RU" sz="1400" kern="1200" dirty="0"/>
        </a:p>
      </dsp:txBody>
      <dsp:txXfrm>
        <a:off x="2661082" y="1430347"/>
        <a:ext cx="860726" cy="417378"/>
      </dsp:txXfrm>
    </dsp:sp>
    <dsp:sp modelId="{3231622D-45B0-4999-90F7-CB6F06ED15ED}">
      <dsp:nvSpPr>
        <dsp:cNvPr id="0" name=""/>
        <dsp:cNvSpPr/>
      </dsp:nvSpPr>
      <dsp:spPr>
        <a:xfrm rot="3907178">
          <a:off x="2049249" y="1752085"/>
          <a:ext cx="843017" cy="28828"/>
        </a:xfrm>
        <a:custGeom>
          <a:avLst/>
          <a:gdLst/>
          <a:ahLst/>
          <a:cxnLst/>
          <a:rect l="0" t="0" r="0" b="0"/>
          <a:pathLst>
            <a:path>
              <a:moveTo>
                <a:pt x="0" y="14414"/>
              </a:moveTo>
              <a:lnTo>
                <a:pt x="843017" y="1441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49683" y="1745423"/>
        <a:ext cx="42150" cy="42150"/>
      </dsp:txXfrm>
    </dsp:sp>
    <dsp:sp modelId="{B0CBC0B2-ABE1-4B5D-8A4B-9905FB0B83A0}">
      <dsp:nvSpPr>
        <dsp:cNvPr id="0" name=""/>
        <dsp:cNvSpPr/>
      </dsp:nvSpPr>
      <dsp:spPr>
        <a:xfrm>
          <a:off x="2648097" y="1927213"/>
          <a:ext cx="886696" cy="443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ФСС</a:t>
          </a:r>
          <a:endParaRPr lang="ru-RU" sz="1400" kern="1200" dirty="0"/>
        </a:p>
      </dsp:txBody>
      <dsp:txXfrm>
        <a:off x="2661082" y="1940198"/>
        <a:ext cx="860726" cy="417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461-B643-481A-8008-AA78203DB5DD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9199-6991-43A2-BC74-BE3069DB1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461-B643-481A-8008-AA78203DB5DD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9199-6991-43A2-BC74-BE3069DB1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461-B643-481A-8008-AA78203DB5DD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9199-6991-43A2-BC74-BE3069DB1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461-B643-481A-8008-AA78203DB5DD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9199-6991-43A2-BC74-BE3069DB1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461-B643-481A-8008-AA78203DB5DD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9199-6991-43A2-BC74-BE3069DB1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461-B643-481A-8008-AA78203DB5DD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9199-6991-43A2-BC74-BE3069DB1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461-B643-481A-8008-AA78203DB5DD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9199-6991-43A2-BC74-BE3069DB1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461-B643-481A-8008-AA78203DB5DD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9199-6991-43A2-BC74-BE3069DB1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461-B643-481A-8008-AA78203DB5DD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9199-6991-43A2-BC74-BE3069DB1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461-B643-481A-8008-AA78203DB5DD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9199-6991-43A2-BC74-BE3069DB1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A461-B643-481A-8008-AA78203DB5DD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9199-6991-43A2-BC74-BE3069DB1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AA461-B643-481A-8008-AA78203DB5DD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09199-6991-43A2-BC74-BE3069DB1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4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microsoft.com/office/2007/relationships/diagramDrawing" Target="../diagrams/drawing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214282" y="1854368"/>
            <a:ext cx="71438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786580" y="1996450"/>
            <a:ext cx="28575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928662" y="2140120"/>
            <a:ext cx="200026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786844" y="1996450"/>
            <a:ext cx="28575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928926" y="1854368"/>
            <a:ext cx="3571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144034" y="1996450"/>
            <a:ext cx="28575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286116" y="2140120"/>
            <a:ext cx="200026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5144298" y="1996450"/>
            <a:ext cx="28575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286380" y="1854368"/>
            <a:ext cx="3571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501488" y="1996450"/>
            <a:ext cx="28575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5643570" y="2127591"/>
            <a:ext cx="1880758" cy="1252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524328" y="1854368"/>
            <a:ext cx="0" cy="28575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524328" y="1851013"/>
            <a:ext cx="107157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271156" y="1711492"/>
            <a:ext cx="14350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80 действий</a:t>
            </a:r>
            <a:endParaRPr lang="ru-RU" sz="16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786182" y="1711492"/>
            <a:ext cx="10166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5 дней</a:t>
            </a:r>
            <a:endParaRPr lang="ru-RU" sz="20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143636" y="1711492"/>
            <a:ext cx="11592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15 дней</a:t>
            </a:r>
            <a:endParaRPr lang="ru-RU" sz="20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214282" y="3628919"/>
            <a:ext cx="71438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786580" y="3771001"/>
            <a:ext cx="28575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928662" y="3914671"/>
            <a:ext cx="200026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2786844" y="3771001"/>
            <a:ext cx="28575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928926" y="3628919"/>
            <a:ext cx="3571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3144034" y="3771001"/>
            <a:ext cx="28575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286116" y="3914671"/>
            <a:ext cx="200026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5144298" y="3771001"/>
            <a:ext cx="28575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286380" y="3628919"/>
            <a:ext cx="3571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5501488" y="3771001"/>
            <a:ext cx="28575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643570" y="3914671"/>
            <a:ext cx="1880758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7382246" y="3771001"/>
            <a:ext cx="28575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7512330" y="3627331"/>
            <a:ext cx="107157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1280963" y="3457524"/>
            <a:ext cx="14350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40 </a:t>
            </a:r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действий</a:t>
            </a:r>
          </a:p>
          <a:p>
            <a:endParaRPr lang="ru-RU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786182" y="3457524"/>
            <a:ext cx="10166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день</a:t>
            </a:r>
            <a:endParaRPr lang="ru-RU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143636" y="3457524"/>
            <a:ext cx="8659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 дня</a:t>
            </a:r>
            <a:endParaRPr lang="ru-RU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94275" y="1525696"/>
            <a:ext cx="9058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Было</a:t>
            </a:r>
            <a:endParaRPr lang="ru-RU" sz="20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1406" y="3300247"/>
            <a:ext cx="9555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Стало</a:t>
            </a:r>
            <a:endParaRPr lang="ru-RU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857224" y="2122371"/>
            <a:ext cx="2143140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sz="12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действий, совершаемых при оказании услуг 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214678" y="2127591"/>
            <a:ext cx="2143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Обработка пакета документов </a:t>
            </a:r>
            <a:r>
              <a:rPr lang="ru-RU" sz="12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поступающих от инвалидов в обычном порядке</a:t>
            </a:r>
            <a:endParaRPr lang="ru-RU" sz="120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572132" y="2127591"/>
            <a:ext cx="21431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Длительные сроки на принятие решений предусмотренных административным регламентом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857224" y="3871751"/>
            <a:ext cx="2143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sz="12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действий, совершаемых при оказании </a:t>
            </a:r>
            <a:r>
              <a:rPr lang="ru-RU" sz="12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услуг</a:t>
            </a:r>
            <a:endParaRPr lang="ru-RU" sz="120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214678" y="3871751"/>
            <a:ext cx="2143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Обработка пакета документов от ресурсного центра в приоритетном порядке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5572132" y="3871751"/>
            <a:ext cx="21431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Сокращение сроков оказание услуг для инвалидов на базе ресурсного </a:t>
            </a:r>
            <a:r>
              <a:rPr lang="ru-RU" sz="12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центра с 20 до 5 дней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42844" y="-18"/>
            <a:ext cx="871543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800" b="1" i="0" u="none" strike="noStrike" kern="1200" baseline="0">
                <a:solidFill>
                  <a:srgbClr val="623B2A"/>
                </a:solidFill>
                <a:latin typeface="Circe Bold" pitchFamily="34" charset="-52"/>
                <a:ea typeface="+mn-ea"/>
                <a:cs typeface="+mn-cs"/>
              </a:defRPr>
            </a:pPr>
            <a:r>
              <a:rPr lang="ru-RU" sz="17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ОПТИМИЗАЦИЯ ПРОЦЕДУР И СРОКОВ ОКАЗАНИЯ ГОСУСЛУГ ИНВАЛИДАМ НА БАЗЕ РЕСУРСНОГО ЦЕНТРА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7556112" y="1450903"/>
            <a:ext cx="11592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20 дней</a:t>
            </a:r>
            <a:endParaRPr lang="ru-RU" sz="20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471596" y="3227221"/>
            <a:ext cx="11576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5  </a:t>
            </a:r>
            <a:r>
              <a:rPr lang="ru-RU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дней</a:t>
            </a:r>
          </a:p>
        </p:txBody>
      </p:sp>
    </p:spTree>
    <p:extLst>
      <p:ext uri="{BB962C8B-B14F-4D97-AF65-F5344CB8AC3E}">
        <p14:creationId xmlns:p14="http://schemas.microsoft.com/office/powerpoint/2010/main" xmlns="" val="275527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42799" y="1518039"/>
          <a:ext cx="3286148" cy="2768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00034" y="-18"/>
            <a:ext cx="821537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800" b="1" i="0" u="none" strike="noStrike" kern="1200" baseline="0">
                <a:solidFill>
                  <a:srgbClr val="623B2A"/>
                </a:solidFill>
                <a:latin typeface="Circe Bold" pitchFamily="34" charset="-52"/>
                <a:ea typeface="+mn-ea"/>
                <a:cs typeface="+mn-cs"/>
              </a:defRPr>
            </a:pPr>
            <a:r>
              <a:rPr lang="ru-RU" sz="1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ОФОРМЛЕНИЕ ВЫПЛАТ (ПОСОБИЙ, ПЕНСИЙ, ЛЬГОТ)</a:t>
            </a:r>
          </a:p>
          <a:p>
            <a:pPr algn="ctr">
              <a:defRPr sz="2800" b="1" i="0" u="none" strike="noStrike" kern="1200" baseline="0">
                <a:solidFill>
                  <a:srgbClr val="623B2A"/>
                </a:solidFill>
                <a:latin typeface="Circe Bold" pitchFamily="34" charset="-52"/>
                <a:ea typeface="+mn-ea"/>
                <a:cs typeface="+mn-cs"/>
              </a:defRPr>
            </a:pPr>
            <a:r>
              <a:rPr lang="ru-RU" sz="1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ПОСЛЕ ПОЛУЧЕНИЯ СТАТУСА ИНВАЛИДА</a:t>
            </a:r>
          </a:p>
          <a:p>
            <a:pPr algn="ctr">
              <a:defRPr sz="2800" b="1" i="0" u="none" strike="noStrike" kern="1200" baseline="0">
                <a:solidFill>
                  <a:srgbClr val="623B2A"/>
                </a:solidFill>
                <a:latin typeface="Circe Bold" pitchFamily="34" charset="-52"/>
                <a:ea typeface="+mn-ea"/>
                <a:cs typeface="+mn-cs"/>
              </a:defRPr>
            </a:pPr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(БЫЛО – 20 ДНЕЙ)</a:t>
            </a:r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3528947" y="2071685"/>
            <a:ext cx="357190" cy="1571635"/>
          </a:xfrm>
          <a:prstGeom prst="rightBrac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3300374" y="2657446"/>
            <a:ext cx="1285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 дней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3029377409"/>
              </p:ext>
            </p:extLst>
          </p:nvPr>
        </p:nvGraphicFramePr>
        <p:xfrm>
          <a:off x="4500562" y="1142990"/>
          <a:ext cx="4286280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0034" y="-18"/>
            <a:ext cx="821537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 sz="2800" b="1" i="0" u="none" strike="noStrike" kern="1200" baseline="0">
                <a:solidFill>
                  <a:srgbClr val="623B2A"/>
                </a:solidFill>
                <a:latin typeface="Circe Bold" pitchFamily="34" charset="-52"/>
                <a:ea typeface="+mn-ea"/>
                <a:cs typeface="+mn-cs"/>
              </a:defRPr>
            </a:pPr>
            <a:r>
              <a:rPr lang="ru-RU" sz="17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ОФОРМЛЕНИЕ </a:t>
            </a:r>
            <a:r>
              <a:rPr lang="ru-RU" sz="1700" b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ВЫПЛАТ (ПОСОБИЙ, ПЕНСИЙ, ЛЬГОТ)</a:t>
            </a:r>
          </a:p>
          <a:p>
            <a:pPr lvl="0" algn="ctr">
              <a:defRPr sz="2800" b="1" i="0" u="none" strike="noStrike" kern="1200" baseline="0">
                <a:solidFill>
                  <a:srgbClr val="623B2A"/>
                </a:solidFill>
                <a:latin typeface="Circe Bold" pitchFamily="34" charset="-52"/>
                <a:ea typeface="+mn-ea"/>
                <a:cs typeface="+mn-cs"/>
              </a:defRPr>
            </a:pPr>
            <a:r>
              <a:rPr lang="ru-RU" sz="1700" b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 ПОСЛЕ ПОЛУЧЕНИЯ СТАТУСА ИНВАЛИДА</a:t>
            </a:r>
          </a:p>
          <a:p>
            <a:pPr lvl="0" algn="ctr">
              <a:defRPr sz="2800" b="1" i="0" u="none" strike="noStrike" kern="1200" baseline="0">
                <a:solidFill>
                  <a:srgbClr val="623B2A"/>
                </a:solidFill>
                <a:latin typeface="Circe Bold" pitchFamily="34" charset="-52"/>
                <a:ea typeface="+mn-ea"/>
                <a:cs typeface="+mn-cs"/>
              </a:defRPr>
            </a:pPr>
            <a:r>
              <a:rPr lang="ru-RU" sz="17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(СТАЛО </a:t>
            </a:r>
            <a:r>
              <a:rPr lang="ru-RU" sz="17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7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17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ДНЕЙ)</a:t>
            </a: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1444866623"/>
              </p:ext>
            </p:extLst>
          </p:nvPr>
        </p:nvGraphicFramePr>
        <p:xfrm>
          <a:off x="4643438" y="1111254"/>
          <a:ext cx="4214842" cy="3603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542382166"/>
              </p:ext>
            </p:extLst>
          </p:nvPr>
        </p:nvGraphicFramePr>
        <p:xfrm>
          <a:off x="242799" y="1518039"/>
          <a:ext cx="3537114" cy="2768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Правая фигурная скобка 5"/>
          <p:cNvSpPr/>
          <p:nvPr/>
        </p:nvSpPr>
        <p:spPr>
          <a:xfrm>
            <a:off x="3779913" y="2067694"/>
            <a:ext cx="357190" cy="1571635"/>
          </a:xfrm>
          <a:prstGeom prst="rightBrac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 rot="16200000">
            <a:off x="3527646" y="2653456"/>
            <a:ext cx="1285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дней</a:t>
            </a:r>
            <a:endParaRPr lang="ru-RU" sz="20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255</Words>
  <Application>Microsoft Office PowerPoint</Application>
  <PresentationFormat>Экран (16:9)</PresentationFormat>
  <Paragraphs>48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Проектный5</dc:creator>
  <cp:lastModifiedBy>Проектный5</cp:lastModifiedBy>
  <cp:revision>101</cp:revision>
  <cp:lastPrinted>2019-01-18T16:20:37Z</cp:lastPrinted>
  <dcterms:created xsi:type="dcterms:W3CDTF">2018-12-18T06:23:20Z</dcterms:created>
  <dcterms:modified xsi:type="dcterms:W3CDTF">2019-05-07T07:53:22Z</dcterms:modified>
</cp:coreProperties>
</file>