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2" r:id="rId3"/>
    <p:sldId id="264" r:id="rId4"/>
    <p:sldId id="262" r:id="rId5"/>
  </p:sldIdLst>
  <p:sldSz cx="9144000" cy="5143500" type="screen16x9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389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50" d="100"/>
          <a:sy n="150" d="100"/>
        </p:scale>
        <p:origin x="14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FF93DE-6794-44A7-97BF-AACACD4AA57B}" type="doc">
      <dgm:prSet loTypeId="urn:microsoft.com/office/officeart/2005/8/layout/vList3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125BC0E9-FA9A-498D-ADAA-8DBE7ED69BAC}">
      <dgm:prSet phldrT="[Текст]" custT="1"/>
      <dgm:spPr/>
      <dgm:t>
        <a:bodyPr/>
        <a:lstStyle/>
        <a:p>
          <a:r>
            <a:rPr lang="ru-RU" sz="1050" dirty="0" smtClean="0">
              <a:latin typeface="Arial" pitchFamily="34" charset="0"/>
              <a:cs typeface="Arial" pitchFamily="34" charset="0"/>
            </a:rPr>
            <a:t>Необходимость посещения инвалидом нескольких ОИВ после получения статуса инвалида </a:t>
          </a:r>
          <a:endParaRPr lang="ru-RU" sz="1050" dirty="0"/>
        </a:p>
      </dgm:t>
    </dgm:pt>
    <dgm:pt modelId="{1A6DC344-A7C8-4E07-BA2A-96F577214AC6}" type="parTrans" cxnId="{DDD2CF84-1ABE-49D6-8031-0DA5D3F64852}">
      <dgm:prSet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00D83632-A526-4439-A10D-28F65C44234A}" type="sibTrans" cxnId="{DDD2CF84-1ABE-49D6-8031-0DA5D3F64852}">
      <dgm:prSet custT="1"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B3F6936F-F046-4B93-B9D5-65B2B0C3F591}">
      <dgm:prSet phldrT="[Текст]" custT="1"/>
      <dgm:spPr/>
      <dgm:t>
        <a:bodyPr/>
        <a:lstStyle/>
        <a:p>
          <a:r>
            <a:rPr lang="ru-RU" sz="1050" dirty="0" smtClean="0">
              <a:latin typeface="Arial" pitchFamily="34" charset="0"/>
              <a:cs typeface="Arial" pitchFamily="34" charset="0"/>
            </a:rPr>
            <a:t>Необходимость подготовки отдельных пакетов документов на каждую из услуг</a:t>
          </a:r>
          <a:endParaRPr lang="ru-RU" sz="1050" dirty="0"/>
        </a:p>
      </dgm:t>
    </dgm:pt>
    <dgm:pt modelId="{349C37FB-9D09-43F6-AD82-88D1AB765058}" type="parTrans" cxnId="{0F545B06-BF70-433A-A1F6-0456FCBCB874}">
      <dgm:prSet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7C67A306-9A87-4F26-B6E7-4B66928DAE20}" type="sibTrans" cxnId="{0F545B06-BF70-433A-A1F6-0456FCBCB874}">
      <dgm:prSet custT="1"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16F285EF-F0EE-4D4E-92C2-C1C910F61ED3}">
      <dgm:prSet phldrT="[Текст]" custT="1"/>
      <dgm:spPr/>
      <dgm:t>
        <a:bodyPr/>
        <a:lstStyle/>
        <a:p>
          <a:r>
            <a:rPr lang="ru-RU" sz="1050" dirty="0" smtClean="0">
              <a:latin typeface="Arial" pitchFamily="34" charset="0"/>
              <a:cs typeface="Arial" pitchFamily="34" charset="0"/>
            </a:rPr>
            <a:t>Отсутствие льготных сроков оказания услуг инвалидам</a:t>
          </a:r>
          <a:endParaRPr lang="ru-RU" sz="1050" dirty="0"/>
        </a:p>
      </dgm:t>
    </dgm:pt>
    <dgm:pt modelId="{A3F7A80F-205C-49D7-B37E-BF9D3E5FAEF8}" type="parTrans" cxnId="{DFFE2AA3-74DF-43FD-8A54-B9D7470741E6}">
      <dgm:prSet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375B3F9A-F2B6-48CB-9535-A5B1457D5507}" type="sibTrans" cxnId="{DFFE2AA3-74DF-43FD-8A54-B9D7470741E6}">
      <dgm:prSet custT="1"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CB888B2B-F906-494A-A8B2-87ECE4978A4E}">
      <dgm:prSet phldrT="[Текст]" custT="1"/>
      <dgm:spPr/>
      <dgm:t>
        <a:bodyPr/>
        <a:lstStyle/>
        <a:p>
          <a:r>
            <a:rPr lang="ru-RU" sz="1050" dirty="0" smtClean="0">
              <a:latin typeface="Arial" pitchFamily="34" charset="0"/>
              <a:cs typeface="Arial" pitchFamily="34" charset="0"/>
            </a:rPr>
            <a:t>Количество действий, совершаемых при оказании услуг для инвалидов, - 80</a:t>
          </a:r>
          <a:endParaRPr lang="ru-RU" sz="1050" dirty="0"/>
        </a:p>
      </dgm:t>
    </dgm:pt>
    <dgm:pt modelId="{C98DD74A-8A37-4253-920D-59EFFB6F42D1}" type="parTrans" cxnId="{F5A69F82-BA3E-4576-8F5C-7C7EF7D3C37C}">
      <dgm:prSet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3514BFA9-C280-4A25-B069-38A929C473D2}" type="sibTrans" cxnId="{F5A69F82-BA3E-4576-8F5C-7C7EF7D3C37C}">
      <dgm:prSet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16645E29-F794-41C2-B0C8-9D7D885ED05F}">
      <dgm:prSet phldrT="[Текст]" custT="1"/>
      <dgm:spPr/>
      <dgm:t>
        <a:bodyPr/>
        <a:lstStyle/>
        <a:p>
          <a:r>
            <a:rPr lang="ru-RU" sz="1050" dirty="0" smtClean="0">
              <a:latin typeface="Arial" pitchFamily="34" charset="0"/>
              <a:cs typeface="Arial" pitchFamily="34" charset="0"/>
            </a:rPr>
            <a:t>Необходимость инвалиду самостоятельно обращаться за результатом услуги</a:t>
          </a:r>
          <a:endParaRPr lang="ru-RU" sz="1050" dirty="0">
            <a:latin typeface="Arial" pitchFamily="34" charset="0"/>
            <a:cs typeface="Arial" pitchFamily="34" charset="0"/>
          </a:endParaRPr>
        </a:p>
      </dgm:t>
    </dgm:pt>
    <dgm:pt modelId="{CD2F3B27-45E0-4F87-996D-D101254D8E0B}" type="parTrans" cxnId="{0A9088F0-BC51-4221-9BCD-4D6EA8B95BE7}">
      <dgm:prSet/>
      <dgm:spPr/>
      <dgm:t>
        <a:bodyPr/>
        <a:lstStyle/>
        <a:p>
          <a:endParaRPr lang="ru-RU"/>
        </a:p>
      </dgm:t>
    </dgm:pt>
    <dgm:pt modelId="{ACBEDACB-DDA0-4CAE-81EA-B6DB197D0DF6}" type="sibTrans" cxnId="{0A9088F0-BC51-4221-9BCD-4D6EA8B95BE7}">
      <dgm:prSet/>
      <dgm:spPr/>
      <dgm:t>
        <a:bodyPr/>
        <a:lstStyle/>
        <a:p>
          <a:endParaRPr lang="ru-RU"/>
        </a:p>
      </dgm:t>
    </dgm:pt>
    <dgm:pt modelId="{8035DFD1-2E58-4D11-B021-BF0FB24083D3}" type="pres">
      <dgm:prSet presAssocID="{81FF93DE-6794-44A7-97BF-AACACD4AA57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1F2545-AA18-4565-86D7-FC30768B92F5}" type="pres">
      <dgm:prSet presAssocID="{125BC0E9-FA9A-498D-ADAA-8DBE7ED69BAC}" presName="composite" presStyleCnt="0"/>
      <dgm:spPr/>
      <dgm:t>
        <a:bodyPr/>
        <a:lstStyle/>
        <a:p>
          <a:endParaRPr lang="ru-RU"/>
        </a:p>
      </dgm:t>
    </dgm:pt>
    <dgm:pt modelId="{D50E5CBC-FD91-41C9-91B2-32DA78994EA3}" type="pres">
      <dgm:prSet presAssocID="{125BC0E9-FA9A-498D-ADAA-8DBE7ED69BAC}" presName="imgShp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28575"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D6C11657-A145-41C1-8E2D-601954B2585E}" type="pres">
      <dgm:prSet presAssocID="{125BC0E9-FA9A-498D-ADAA-8DBE7ED69BAC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7ED5D-044E-45D4-9C1C-D8652818ED93}" type="pres">
      <dgm:prSet presAssocID="{00D83632-A526-4439-A10D-28F65C44234A}" presName="spacing" presStyleCnt="0"/>
      <dgm:spPr/>
      <dgm:t>
        <a:bodyPr/>
        <a:lstStyle/>
        <a:p>
          <a:endParaRPr lang="ru-RU"/>
        </a:p>
      </dgm:t>
    </dgm:pt>
    <dgm:pt modelId="{9AAAC7B5-961C-4176-A4A6-E3F636B8A1BF}" type="pres">
      <dgm:prSet presAssocID="{B3F6936F-F046-4B93-B9D5-65B2B0C3F591}" presName="composite" presStyleCnt="0"/>
      <dgm:spPr/>
      <dgm:t>
        <a:bodyPr/>
        <a:lstStyle/>
        <a:p>
          <a:endParaRPr lang="ru-RU"/>
        </a:p>
      </dgm:t>
    </dgm:pt>
    <dgm:pt modelId="{18AAD12B-C5D6-43B0-A91B-76497234889A}" type="pres">
      <dgm:prSet presAssocID="{B3F6936F-F046-4B93-B9D5-65B2B0C3F591}" presName="imgShp" presStyleLbl="fgImgPlace1" presStyleIdx="1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28575"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E0FC6705-84D9-4613-9630-F836792D9F36}" type="pres">
      <dgm:prSet presAssocID="{B3F6936F-F046-4B93-B9D5-65B2B0C3F591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0A2063-B150-4A57-9883-9A79D8A8ED79}" type="pres">
      <dgm:prSet presAssocID="{7C67A306-9A87-4F26-B6E7-4B66928DAE20}" presName="spacing" presStyleCnt="0"/>
      <dgm:spPr/>
      <dgm:t>
        <a:bodyPr/>
        <a:lstStyle/>
        <a:p>
          <a:endParaRPr lang="ru-RU"/>
        </a:p>
      </dgm:t>
    </dgm:pt>
    <dgm:pt modelId="{3BCF9A4C-E5FC-4AC4-A7D0-0D72262E7FC8}" type="pres">
      <dgm:prSet presAssocID="{16F285EF-F0EE-4D4E-92C2-C1C910F61ED3}" presName="composite" presStyleCnt="0"/>
      <dgm:spPr/>
      <dgm:t>
        <a:bodyPr/>
        <a:lstStyle/>
        <a:p>
          <a:endParaRPr lang="ru-RU"/>
        </a:p>
      </dgm:t>
    </dgm:pt>
    <dgm:pt modelId="{20D3EC11-4CFD-40BD-85BE-FC92EB39FCE4}" type="pres">
      <dgm:prSet presAssocID="{16F285EF-F0EE-4D4E-92C2-C1C910F61ED3}" presName="imgShp" presStyleLbl="fgImgPlace1" presStyleIdx="2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28575"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A8C37835-AA89-4002-BEBC-E1C37E8801FB}" type="pres">
      <dgm:prSet presAssocID="{16F285EF-F0EE-4D4E-92C2-C1C910F61ED3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280FD-A1B7-467C-B0DC-8C82C4344C6A}" type="pres">
      <dgm:prSet presAssocID="{375B3F9A-F2B6-48CB-9535-A5B1457D5507}" presName="spacing" presStyleCnt="0"/>
      <dgm:spPr/>
      <dgm:t>
        <a:bodyPr/>
        <a:lstStyle/>
        <a:p>
          <a:endParaRPr lang="ru-RU"/>
        </a:p>
      </dgm:t>
    </dgm:pt>
    <dgm:pt modelId="{587BF9CD-EC08-4409-A900-13BFC3A2213F}" type="pres">
      <dgm:prSet presAssocID="{CB888B2B-F906-494A-A8B2-87ECE4978A4E}" presName="composite" presStyleCnt="0"/>
      <dgm:spPr/>
      <dgm:t>
        <a:bodyPr/>
        <a:lstStyle/>
        <a:p>
          <a:endParaRPr lang="ru-RU"/>
        </a:p>
      </dgm:t>
    </dgm:pt>
    <dgm:pt modelId="{8035C352-9E69-47F6-AEE6-A52F5D383FBB}" type="pres">
      <dgm:prSet presAssocID="{CB888B2B-F906-494A-A8B2-87ECE4978A4E}" presName="imgShp" presStyleLbl="fgImgPlace1" presStyleIdx="3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28575"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09F9D4F8-CFF4-4500-BCD4-2E6A7AAFFF70}" type="pres">
      <dgm:prSet presAssocID="{CB888B2B-F906-494A-A8B2-87ECE4978A4E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48FA9B-8653-4697-936F-0A4A5693599D}" type="pres">
      <dgm:prSet presAssocID="{3514BFA9-C280-4A25-B069-38A929C473D2}" presName="spacing" presStyleCnt="0"/>
      <dgm:spPr/>
      <dgm:t>
        <a:bodyPr/>
        <a:lstStyle/>
        <a:p>
          <a:endParaRPr lang="ru-RU"/>
        </a:p>
      </dgm:t>
    </dgm:pt>
    <dgm:pt modelId="{7117C005-D7B2-4A89-BCC1-96893BA351E7}" type="pres">
      <dgm:prSet presAssocID="{16645E29-F794-41C2-B0C8-9D7D885ED05F}" presName="composite" presStyleCnt="0"/>
      <dgm:spPr/>
      <dgm:t>
        <a:bodyPr/>
        <a:lstStyle/>
        <a:p>
          <a:endParaRPr lang="ru-RU"/>
        </a:p>
      </dgm:t>
    </dgm:pt>
    <dgm:pt modelId="{CD8A49B9-F793-4402-A90E-07AB49E86834}" type="pres">
      <dgm:prSet presAssocID="{16645E29-F794-41C2-B0C8-9D7D885ED05F}" presName="imgShp" presStyleLbl="fgImgPlace1" presStyleIdx="4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28575"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3BD10EB9-6739-483D-A22B-75B788936FAE}" type="pres">
      <dgm:prSet presAssocID="{16645E29-F794-41C2-B0C8-9D7D885ED05F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560CA1-B006-4D04-8811-733BA36CCF47}" type="presOf" srcId="{81FF93DE-6794-44A7-97BF-AACACD4AA57B}" destId="{8035DFD1-2E58-4D11-B021-BF0FB24083D3}" srcOrd="0" destOrd="0" presId="urn:microsoft.com/office/officeart/2005/8/layout/vList3"/>
    <dgm:cxn modelId="{D921D094-29D5-4BFE-B6DC-DFE2890B6C8A}" type="presOf" srcId="{CB888B2B-F906-494A-A8B2-87ECE4978A4E}" destId="{09F9D4F8-CFF4-4500-BCD4-2E6A7AAFFF70}" srcOrd="0" destOrd="0" presId="urn:microsoft.com/office/officeart/2005/8/layout/vList3"/>
    <dgm:cxn modelId="{F5A69F82-BA3E-4576-8F5C-7C7EF7D3C37C}" srcId="{81FF93DE-6794-44A7-97BF-AACACD4AA57B}" destId="{CB888B2B-F906-494A-A8B2-87ECE4978A4E}" srcOrd="3" destOrd="0" parTransId="{C98DD74A-8A37-4253-920D-59EFFB6F42D1}" sibTransId="{3514BFA9-C280-4A25-B069-38A929C473D2}"/>
    <dgm:cxn modelId="{2CB17C5B-32D4-4204-B3C9-333B38E270A2}" type="presOf" srcId="{16F285EF-F0EE-4D4E-92C2-C1C910F61ED3}" destId="{A8C37835-AA89-4002-BEBC-E1C37E8801FB}" srcOrd="0" destOrd="0" presId="urn:microsoft.com/office/officeart/2005/8/layout/vList3"/>
    <dgm:cxn modelId="{8D31AA34-16B4-4D07-99D4-7F0A14652A6E}" type="presOf" srcId="{B3F6936F-F046-4B93-B9D5-65B2B0C3F591}" destId="{E0FC6705-84D9-4613-9630-F836792D9F36}" srcOrd="0" destOrd="0" presId="urn:microsoft.com/office/officeart/2005/8/layout/vList3"/>
    <dgm:cxn modelId="{34069BAE-6251-4CE9-9E05-FE4A812E1043}" type="presOf" srcId="{125BC0E9-FA9A-498D-ADAA-8DBE7ED69BAC}" destId="{D6C11657-A145-41C1-8E2D-601954B2585E}" srcOrd="0" destOrd="0" presId="urn:microsoft.com/office/officeart/2005/8/layout/vList3"/>
    <dgm:cxn modelId="{0A9088F0-BC51-4221-9BCD-4D6EA8B95BE7}" srcId="{81FF93DE-6794-44A7-97BF-AACACD4AA57B}" destId="{16645E29-F794-41C2-B0C8-9D7D885ED05F}" srcOrd="4" destOrd="0" parTransId="{CD2F3B27-45E0-4F87-996D-D101254D8E0B}" sibTransId="{ACBEDACB-DDA0-4CAE-81EA-B6DB197D0DF6}"/>
    <dgm:cxn modelId="{0FFF6111-3995-49A5-8219-1AD4FA5D1B02}" type="presOf" srcId="{16645E29-F794-41C2-B0C8-9D7D885ED05F}" destId="{3BD10EB9-6739-483D-A22B-75B788936FAE}" srcOrd="0" destOrd="0" presId="urn:microsoft.com/office/officeart/2005/8/layout/vList3"/>
    <dgm:cxn modelId="{DDD2CF84-1ABE-49D6-8031-0DA5D3F64852}" srcId="{81FF93DE-6794-44A7-97BF-AACACD4AA57B}" destId="{125BC0E9-FA9A-498D-ADAA-8DBE7ED69BAC}" srcOrd="0" destOrd="0" parTransId="{1A6DC344-A7C8-4E07-BA2A-96F577214AC6}" sibTransId="{00D83632-A526-4439-A10D-28F65C44234A}"/>
    <dgm:cxn modelId="{0F545B06-BF70-433A-A1F6-0456FCBCB874}" srcId="{81FF93DE-6794-44A7-97BF-AACACD4AA57B}" destId="{B3F6936F-F046-4B93-B9D5-65B2B0C3F591}" srcOrd="1" destOrd="0" parTransId="{349C37FB-9D09-43F6-AD82-88D1AB765058}" sibTransId="{7C67A306-9A87-4F26-B6E7-4B66928DAE20}"/>
    <dgm:cxn modelId="{DFFE2AA3-74DF-43FD-8A54-B9D7470741E6}" srcId="{81FF93DE-6794-44A7-97BF-AACACD4AA57B}" destId="{16F285EF-F0EE-4D4E-92C2-C1C910F61ED3}" srcOrd="2" destOrd="0" parTransId="{A3F7A80F-205C-49D7-B37E-BF9D3E5FAEF8}" sibTransId="{375B3F9A-F2B6-48CB-9535-A5B1457D5507}"/>
    <dgm:cxn modelId="{CF577453-C6A1-4E31-976D-49CF7485AB28}" type="presParOf" srcId="{8035DFD1-2E58-4D11-B021-BF0FB24083D3}" destId="{FC1F2545-AA18-4565-86D7-FC30768B92F5}" srcOrd="0" destOrd="0" presId="urn:microsoft.com/office/officeart/2005/8/layout/vList3"/>
    <dgm:cxn modelId="{4D404130-DFE3-4ADC-A3E2-99462B4A9D73}" type="presParOf" srcId="{FC1F2545-AA18-4565-86D7-FC30768B92F5}" destId="{D50E5CBC-FD91-41C9-91B2-32DA78994EA3}" srcOrd="0" destOrd="0" presId="urn:microsoft.com/office/officeart/2005/8/layout/vList3"/>
    <dgm:cxn modelId="{2A0CE2E3-AD8B-4AFF-96BC-BC1F701117AF}" type="presParOf" srcId="{FC1F2545-AA18-4565-86D7-FC30768B92F5}" destId="{D6C11657-A145-41C1-8E2D-601954B2585E}" srcOrd="1" destOrd="0" presId="urn:microsoft.com/office/officeart/2005/8/layout/vList3"/>
    <dgm:cxn modelId="{AC587483-1282-4DF0-9080-60FF699C7662}" type="presParOf" srcId="{8035DFD1-2E58-4D11-B021-BF0FB24083D3}" destId="{3177ED5D-044E-45D4-9C1C-D8652818ED93}" srcOrd="1" destOrd="0" presId="urn:microsoft.com/office/officeart/2005/8/layout/vList3"/>
    <dgm:cxn modelId="{EB05C615-2153-4507-BA53-7454240B4919}" type="presParOf" srcId="{8035DFD1-2E58-4D11-B021-BF0FB24083D3}" destId="{9AAAC7B5-961C-4176-A4A6-E3F636B8A1BF}" srcOrd="2" destOrd="0" presId="urn:microsoft.com/office/officeart/2005/8/layout/vList3"/>
    <dgm:cxn modelId="{63651946-FA3A-46B0-B238-FE9567F51297}" type="presParOf" srcId="{9AAAC7B5-961C-4176-A4A6-E3F636B8A1BF}" destId="{18AAD12B-C5D6-43B0-A91B-76497234889A}" srcOrd="0" destOrd="0" presId="urn:microsoft.com/office/officeart/2005/8/layout/vList3"/>
    <dgm:cxn modelId="{F0C61C77-EF79-419E-89E3-C44175E6F212}" type="presParOf" srcId="{9AAAC7B5-961C-4176-A4A6-E3F636B8A1BF}" destId="{E0FC6705-84D9-4613-9630-F836792D9F36}" srcOrd="1" destOrd="0" presId="urn:microsoft.com/office/officeart/2005/8/layout/vList3"/>
    <dgm:cxn modelId="{69DF39DD-3711-4FB6-A231-A61FB48448AE}" type="presParOf" srcId="{8035DFD1-2E58-4D11-B021-BF0FB24083D3}" destId="{4D0A2063-B150-4A57-9883-9A79D8A8ED79}" srcOrd="3" destOrd="0" presId="urn:microsoft.com/office/officeart/2005/8/layout/vList3"/>
    <dgm:cxn modelId="{35E0A108-F063-4C07-811F-4D348D5895DA}" type="presParOf" srcId="{8035DFD1-2E58-4D11-B021-BF0FB24083D3}" destId="{3BCF9A4C-E5FC-4AC4-A7D0-0D72262E7FC8}" srcOrd="4" destOrd="0" presId="urn:microsoft.com/office/officeart/2005/8/layout/vList3"/>
    <dgm:cxn modelId="{9AB7B1AD-8033-4E85-90FA-4FEB9109E375}" type="presParOf" srcId="{3BCF9A4C-E5FC-4AC4-A7D0-0D72262E7FC8}" destId="{20D3EC11-4CFD-40BD-85BE-FC92EB39FCE4}" srcOrd="0" destOrd="0" presId="urn:microsoft.com/office/officeart/2005/8/layout/vList3"/>
    <dgm:cxn modelId="{DD496E65-0569-4FE5-BCC9-C0BF4978F975}" type="presParOf" srcId="{3BCF9A4C-E5FC-4AC4-A7D0-0D72262E7FC8}" destId="{A8C37835-AA89-4002-BEBC-E1C37E8801FB}" srcOrd="1" destOrd="0" presId="urn:microsoft.com/office/officeart/2005/8/layout/vList3"/>
    <dgm:cxn modelId="{570B455C-1BBC-4A48-A1CC-E178C962104F}" type="presParOf" srcId="{8035DFD1-2E58-4D11-B021-BF0FB24083D3}" destId="{3B7280FD-A1B7-467C-B0DC-8C82C4344C6A}" srcOrd="5" destOrd="0" presId="urn:microsoft.com/office/officeart/2005/8/layout/vList3"/>
    <dgm:cxn modelId="{B8FC9CC8-D9B2-4EEB-81C3-C8D1442A882B}" type="presParOf" srcId="{8035DFD1-2E58-4D11-B021-BF0FB24083D3}" destId="{587BF9CD-EC08-4409-A900-13BFC3A2213F}" srcOrd="6" destOrd="0" presId="urn:microsoft.com/office/officeart/2005/8/layout/vList3"/>
    <dgm:cxn modelId="{383B691D-8D95-4F87-897E-D40A48CCBE1C}" type="presParOf" srcId="{587BF9CD-EC08-4409-A900-13BFC3A2213F}" destId="{8035C352-9E69-47F6-AEE6-A52F5D383FBB}" srcOrd="0" destOrd="0" presId="urn:microsoft.com/office/officeart/2005/8/layout/vList3"/>
    <dgm:cxn modelId="{EC26FBBF-1361-4EF6-98BB-3F8E3A115248}" type="presParOf" srcId="{587BF9CD-EC08-4409-A900-13BFC3A2213F}" destId="{09F9D4F8-CFF4-4500-BCD4-2E6A7AAFFF70}" srcOrd="1" destOrd="0" presId="urn:microsoft.com/office/officeart/2005/8/layout/vList3"/>
    <dgm:cxn modelId="{5AF1D506-A7F4-4B9C-98D2-8E0CFD94BDFB}" type="presParOf" srcId="{8035DFD1-2E58-4D11-B021-BF0FB24083D3}" destId="{3148FA9B-8653-4697-936F-0A4A5693599D}" srcOrd="7" destOrd="0" presId="urn:microsoft.com/office/officeart/2005/8/layout/vList3"/>
    <dgm:cxn modelId="{87CB55F1-CF4D-4D6F-8BE8-6B3C7875AA53}" type="presParOf" srcId="{8035DFD1-2E58-4D11-B021-BF0FB24083D3}" destId="{7117C005-D7B2-4A89-BCC1-96893BA351E7}" srcOrd="8" destOrd="0" presId="urn:microsoft.com/office/officeart/2005/8/layout/vList3"/>
    <dgm:cxn modelId="{3F4EE89C-403E-4149-B27D-E44D0B3374FD}" type="presParOf" srcId="{7117C005-D7B2-4A89-BCC1-96893BA351E7}" destId="{CD8A49B9-F793-4402-A90E-07AB49E86834}" srcOrd="0" destOrd="0" presId="urn:microsoft.com/office/officeart/2005/8/layout/vList3"/>
    <dgm:cxn modelId="{A26B7CAF-7753-47C3-95B2-4E2D11BB4139}" type="presParOf" srcId="{7117C005-D7B2-4A89-BCC1-96893BA351E7}" destId="{3BD10EB9-6739-483D-A22B-75B788936FA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63B999-8697-4171-8AD2-C09BB0A1C184}" type="doc">
      <dgm:prSet loTypeId="urn:microsoft.com/office/officeart/2005/8/layout/hList7" loCatId="process" qsTypeId="urn:microsoft.com/office/officeart/2005/8/quickstyle/simple1" qsCatId="simple" csTypeId="urn:microsoft.com/office/officeart/2005/8/colors/colorful4" csCatId="colorful" phldr="1"/>
      <dgm:spPr/>
    </dgm:pt>
    <dgm:pt modelId="{DBBEE13F-CAF9-47AB-98CB-1721F3CA07F4}">
      <dgm:prSet phldrT="[Текст]"/>
      <dgm:spPr/>
      <dgm:t>
        <a:bodyPr/>
        <a:lstStyle/>
        <a:p>
          <a:r>
            <a:rPr lang="ru-RU" dirty="0" smtClean="0"/>
            <a:t>ЦЗН</a:t>
          </a:r>
          <a:endParaRPr lang="ru-RU" dirty="0"/>
        </a:p>
      </dgm:t>
    </dgm:pt>
    <dgm:pt modelId="{03737D7A-FB89-4E99-8954-3F214F8AED0C}" type="parTrans" cxnId="{7C80CE98-11F2-45E9-B76B-D3955C5D6840}">
      <dgm:prSet/>
      <dgm:spPr/>
      <dgm:t>
        <a:bodyPr/>
        <a:lstStyle/>
        <a:p>
          <a:endParaRPr lang="ru-RU"/>
        </a:p>
      </dgm:t>
    </dgm:pt>
    <dgm:pt modelId="{877D2D5A-E1D2-425E-87FC-E4C0CA7471C4}" type="sibTrans" cxnId="{7C80CE98-11F2-45E9-B76B-D3955C5D6840}">
      <dgm:prSet/>
      <dgm:spPr/>
      <dgm:t>
        <a:bodyPr/>
        <a:lstStyle/>
        <a:p>
          <a:endParaRPr lang="ru-RU"/>
        </a:p>
      </dgm:t>
    </dgm:pt>
    <dgm:pt modelId="{43BE7793-6D2A-4183-B3C9-20C17776C70D}">
      <dgm:prSet phldrT="[Текст]"/>
      <dgm:spPr/>
      <dgm:t>
        <a:bodyPr/>
        <a:lstStyle/>
        <a:p>
          <a:r>
            <a:rPr lang="ru-RU" dirty="0" smtClean="0"/>
            <a:t>ПФР</a:t>
          </a:r>
          <a:endParaRPr lang="ru-RU" dirty="0"/>
        </a:p>
      </dgm:t>
    </dgm:pt>
    <dgm:pt modelId="{391282C7-3ED1-4F79-BCEB-40721F03270A}" type="sibTrans" cxnId="{6422E374-6AC6-4333-B51D-23BC6824E90B}">
      <dgm:prSet/>
      <dgm:spPr/>
      <dgm:t>
        <a:bodyPr/>
        <a:lstStyle/>
        <a:p>
          <a:endParaRPr lang="ru-RU"/>
        </a:p>
      </dgm:t>
    </dgm:pt>
    <dgm:pt modelId="{3AB2B64E-695E-4776-9EA5-B1CB87C01A50}" type="parTrans" cxnId="{6422E374-6AC6-4333-B51D-23BC6824E90B}">
      <dgm:prSet/>
      <dgm:spPr/>
      <dgm:t>
        <a:bodyPr/>
        <a:lstStyle/>
        <a:p>
          <a:endParaRPr lang="ru-RU"/>
        </a:p>
      </dgm:t>
    </dgm:pt>
    <dgm:pt modelId="{74873564-C34C-45BC-A3F0-DFF809CCDE03}">
      <dgm:prSet phldrT="[Текст]"/>
      <dgm:spPr/>
      <dgm:t>
        <a:bodyPr/>
        <a:lstStyle/>
        <a:p>
          <a:r>
            <a:rPr lang="ru-RU" dirty="0" smtClean="0"/>
            <a:t>ФСС</a:t>
          </a:r>
          <a:endParaRPr lang="ru-RU" dirty="0"/>
        </a:p>
      </dgm:t>
    </dgm:pt>
    <dgm:pt modelId="{4E062FD9-5667-44A5-8441-AFCD448D6A24}" type="sibTrans" cxnId="{8BA81543-7992-4915-87A2-08A7F9F524F8}">
      <dgm:prSet/>
      <dgm:spPr/>
      <dgm:t>
        <a:bodyPr/>
        <a:lstStyle/>
        <a:p>
          <a:endParaRPr lang="ru-RU"/>
        </a:p>
      </dgm:t>
    </dgm:pt>
    <dgm:pt modelId="{C221E931-9FF1-4B79-BA60-40673D597C5A}" type="parTrans" cxnId="{8BA81543-7992-4915-87A2-08A7F9F524F8}">
      <dgm:prSet/>
      <dgm:spPr/>
      <dgm:t>
        <a:bodyPr/>
        <a:lstStyle/>
        <a:p>
          <a:endParaRPr lang="ru-RU"/>
        </a:p>
      </dgm:t>
    </dgm:pt>
    <dgm:pt modelId="{A9C8BA77-C693-4E51-81BB-9FD9CF28D76E}">
      <dgm:prSet phldrT="[Текст]"/>
      <dgm:spPr/>
      <dgm:t>
        <a:bodyPr/>
        <a:lstStyle/>
        <a:p>
          <a:r>
            <a:rPr lang="ru-RU" dirty="0" smtClean="0"/>
            <a:t>УСЗН</a:t>
          </a:r>
          <a:endParaRPr lang="ru-RU" dirty="0"/>
        </a:p>
      </dgm:t>
    </dgm:pt>
    <dgm:pt modelId="{80D4B485-CE06-4026-87EE-A9541F67A468}" type="sibTrans" cxnId="{546A6918-E2BC-47A5-B8A3-C738682F032B}">
      <dgm:prSet/>
      <dgm:spPr/>
      <dgm:t>
        <a:bodyPr/>
        <a:lstStyle/>
        <a:p>
          <a:endParaRPr lang="ru-RU"/>
        </a:p>
      </dgm:t>
    </dgm:pt>
    <dgm:pt modelId="{BBEB5B30-7884-42DD-8F99-7323C738F266}" type="parTrans" cxnId="{546A6918-E2BC-47A5-B8A3-C738682F032B}">
      <dgm:prSet/>
      <dgm:spPr/>
      <dgm:t>
        <a:bodyPr/>
        <a:lstStyle/>
        <a:p>
          <a:endParaRPr lang="ru-RU"/>
        </a:p>
      </dgm:t>
    </dgm:pt>
    <dgm:pt modelId="{0AE331AB-652F-4995-A3E6-548ADC22F076}" type="pres">
      <dgm:prSet presAssocID="{4F63B999-8697-4171-8AD2-C09BB0A1C184}" presName="Name0" presStyleCnt="0">
        <dgm:presLayoutVars>
          <dgm:dir/>
          <dgm:resizeHandles val="exact"/>
        </dgm:presLayoutVars>
      </dgm:prSet>
      <dgm:spPr/>
    </dgm:pt>
    <dgm:pt modelId="{85A631DB-50F0-4542-9311-14188F15D928}" type="pres">
      <dgm:prSet presAssocID="{4F63B999-8697-4171-8AD2-C09BB0A1C184}" presName="fgShape" presStyleLbl="fgShp" presStyleIdx="0" presStyleCnt="1" custScaleY="117620" custLinFactNeighborX="-370" custLinFactNeighborY="-10178"/>
      <dgm:spPr/>
    </dgm:pt>
    <dgm:pt modelId="{9C334719-F2C1-4A9D-B3A4-1B747078A352}" type="pres">
      <dgm:prSet presAssocID="{4F63B999-8697-4171-8AD2-C09BB0A1C184}" presName="linComp" presStyleCnt="0"/>
      <dgm:spPr/>
    </dgm:pt>
    <dgm:pt modelId="{DB2DB8BB-7536-4E6E-8C43-FA92884B9BAF}" type="pres">
      <dgm:prSet presAssocID="{DBBEE13F-CAF9-47AB-98CB-1721F3CA07F4}" presName="compNode" presStyleCnt="0"/>
      <dgm:spPr/>
    </dgm:pt>
    <dgm:pt modelId="{F82074A9-9E2F-4D1D-AA4F-21C33A5FA710}" type="pres">
      <dgm:prSet presAssocID="{DBBEE13F-CAF9-47AB-98CB-1721F3CA07F4}" presName="bkgdShape" presStyleLbl="node1" presStyleIdx="0" presStyleCnt="4"/>
      <dgm:spPr/>
      <dgm:t>
        <a:bodyPr/>
        <a:lstStyle/>
        <a:p>
          <a:endParaRPr lang="ru-RU"/>
        </a:p>
      </dgm:t>
    </dgm:pt>
    <dgm:pt modelId="{484E0256-77AE-4749-9B04-E2E78C89FC5B}" type="pres">
      <dgm:prSet presAssocID="{DBBEE13F-CAF9-47AB-98CB-1721F3CA07F4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FD7CF4-7C21-4D6A-8864-A47A0A04E9F4}" type="pres">
      <dgm:prSet presAssocID="{DBBEE13F-CAF9-47AB-98CB-1721F3CA07F4}" presName="invisiNode" presStyleLbl="node1" presStyleIdx="0" presStyleCnt="4"/>
      <dgm:spPr/>
    </dgm:pt>
    <dgm:pt modelId="{06BEB8C6-2467-42C6-8096-B902A7C3D754}" type="pres">
      <dgm:prSet presAssocID="{DBBEE13F-CAF9-47AB-98CB-1721F3CA07F4}" presName="imagNode" presStyleLbl="fgImgPlace1" presStyleIdx="0" presStyleCnt="4" custScaleX="97403" custScaleY="97403"/>
      <dgm:spPr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</dgm:pt>
    <dgm:pt modelId="{89E38EC9-D086-437E-9216-0698D9F7CAA1}" type="pres">
      <dgm:prSet presAssocID="{877D2D5A-E1D2-425E-87FC-E4C0CA7471C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054FBFF-7885-42A4-AAE8-1BE6FB1E3CF5}" type="pres">
      <dgm:prSet presAssocID="{43BE7793-6D2A-4183-B3C9-20C17776C70D}" presName="compNode" presStyleCnt="0"/>
      <dgm:spPr/>
    </dgm:pt>
    <dgm:pt modelId="{FBFAE36A-1A5A-460E-8F3F-01C7F27E32C0}" type="pres">
      <dgm:prSet presAssocID="{43BE7793-6D2A-4183-B3C9-20C17776C70D}" presName="bkgdShape" presStyleLbl="node1" presStyleIdx="1" presStyleCnt="4"/>
      <dgm:spPr/>
      <dgm:t>
        <a:bodyPr/>
        <a:lstStyle/>
        <a:p>
          <a:endParaRPr lang="ru-RU"/>
        </a:p>
      </dgm:t>
    </dgm:pt>
    <dgm:pt modelId="{55F843A6-552F-4D08-BDF6-80683D0D537C}" type="pres">
      <dgm:prSet presAssocID="{43BE7793-6D2A-4183-B3C9-20C17776C70D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E3374E-271D-4B62-A89A-D5FE770F8516}" type="pres">
      <dgm:prSet presAssocID="{43BE7793-6D2A-4183-B3C9-20C17776C70D}" presName="invisiNode" presStyleLbl="node1" presStyleIdx="1" presStyleCnt="4"/>
      <dgm:spPr/>
    </dgm:pt>
    <dgm:pt modelId="{603359FB-04A4-49DD-AFB3-58EF7852DAB1}" type="pres">
      <dgm:prSet presAssocID="{43BE7793-6D2A-4183-B3C9-20C17776C70D}" presName="imagNode" presStyleLbl="fgImgPlace1" presStyleIdx="1" presStyleCnt="4" custScaleX="105333" custScaleY="105333"/>
      <dgm:spPr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</dgm:spPr>
    </dgm:pt>
    <dgm:pt modelId="{0500D9FE-70D6-49C8-9D40-D7486507BEDF}" type="pres">
      <dgm:prSet presAssocID="{391282C7-3ED1-4F79-BCEB-40721F03270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15DCE56-C827-4B4E-926B-DA054F3A041D}" type="pres">
      <dgm:prSet presAssocID="{A9C8BA77-C693-4E51-81BB-9FD9CF28D76E}" presName="compNode" presStyleCnt="0"/>
      <dgm:spPr/>
    </dgm:pt>
    <dgm:pt modelId="{A6E1AA83-C675-42B9-9A2D-0AA35A103744}" type="pres">
      <dgm:prSet presAssocID="{A9C8BA77-C693-4E51-81BB-9FD9CF28D76E}" presName="bkgdShape" presStyleLbl="node1" presStyleIdx="2" presStyleCnt="4"/>
      <dgm:spPr/>
      <dgm:t>
        <a:bodyPr/>
        <a:lstStyle/>
        <a:p>
          <a:endParaRPr lang="ru-RU"/>
        </a:p>
      </dgm:t>
    </dgm:pt>
    <dgm:pt modelId="{EB1D3196-D4E6-4553-B8A7-671C25FDF0E6}" type="pres">
      <dgm:prSet presAssocID="{A9C8BA77-C693-4E51-81BB-9FD9CF28D76E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512550-726B-4917-9E07-695F978327D7}" type="pres">
      <dgm:prSet presAssocID="{A9C8BA77-C693-4E51-81BB-9FD9CF28D76E}" presName="invisiNode" presStyleLbl="node1" presStyleIdx="2" presStyleCnt="4"/>
      <dgm:spPr/>
    </dgm:pt>
    <dgm:pt modelId="{1452E96F-0179-48F6-B30A-534AA65D41C7}" type="pres">
      <dgm:prSet presAssocID="{A9C8BA77-C693-4E51-81BB-9FD9CF28D76E}" presName="imagNode" presStyleLbl="fgImgPlace1" presStyleIdx="2" presStyleCnt="4" custScaleX="105333" custScaleY="105333"/>
      <dgm:spPr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</dgm:spPr>
    </dgm:pt>
    <dgm:pt modelId="{E2E9CA5D-9ECD-44B0-B2B2-705954F6D1F7}" type="pres">
      <dgm:prSet presAssocID="{80D4B485-CE06-4026-87EE-A9541F67A46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CB5C635-2A7F-4B24-8DB0-D839E38228CB}" type="pres">
      <dgm:prSet presAssocID="{74873564-C34C-45BC-A3F0-DFF809CCDE03}" presName="compNode" presStyleCnt="0"/>
      <dgm:spPr/>
    </dgm:pt>
    <dgm:pt modelId="{BD8AF402-FF1D-4C2B-AA19-1AE9310F4A44}" type="pres">
      <dgm:prSet presAssocID="{74873564-C34C-45BC-A3F0-DFF809CCDE03}" presName="bkgdShape" presStyleLbl="node1" presStyleIdx="3" presStyleCnt="4"/>
      <dgm:spPr/>
      <dgm:t>
        <a:bodyPr/>
        <a:lstStyle/>
        <a:p>
          <a:endParaRPr lang="ru-RU"/>
        </a:p>
      </dgm:t>
    </dgm:pt>
    <dgm:pt modelId="{74A725AC-1584-4D10-A077-600A01E0E33F}" type="pres">
      <dgm:prSet presAssocID="{74873564-C34C-45BC-A3F0-DFF809CCDE03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54B420-FEA4-469B-B45B-9AEEB6004C97}" type="pres">
      <dgm:prSet presAssocID="{74873564-C34C-45BC-A3F0-DFF809CCDE03}" presName="invisiNode" presStyleLbl="node1" presStyleIdx="3" presStyleCnt="4"/>
      <dgm:spPr/>
    </dgm:pt>
    <dgm:pt modelId="{9D9FA80D-81A7-4D2F-BE11-E8878B900D31}" type="pres">
      <dgm:prSet presAssocID="{74873564-C34C-45BC-A3F0-DFF809CCDE03}" presName="imagNode" presStyleLbl="fgImgPlace1" presStyleIdx="3" presStyleCnt="4" custScaleX="106492" custScaleY="106492" custLinFactNeighborX="273" custLinFactNeighborY="7293"/>
      <dgm:spPr>
        <a:prstGeom prst="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</dgm:spPr>
    </dgm:pt>
  </dgm:ptLst>
  <dgm:cxnLst>
    <dgm:cxn modelId="{7CAFE615-9B50-48E5-A7B7-4E7C623FB871}" type="presOf" srcId="{74873564-C34C-45BC-A3F0-DFF809CCDE03}" destId="{74A725AC-1584-4D10-A077-600A01E0E33F}" srcOrd="1" destOrd="0" presId="urn:microsoft.com/office/officeart/2005/8/layout/hList7"/>
    <dgm:cxn modelId="{A30E7391-F318-484D-A0A4-2716BE3BEEC9}" type="presOf" srcId="{43BE7793-6D2A-4183-B3C9-20C17776C70D}" destId="{FBFAE36A-1A5A-460E-8F3F-01C7F27E32C0}" srcOrd="0" destOrd="0" presId="urn:microsoft.com/office/officeart/2005/8/layout/hList7"/>
    <dgm:cxn modelId="{189C9022-BCB2-40F7-938F-F78D15B612C0}" type="presOf" srcId="{43BE7793-6D2A-4183-B3C9-20C17776C70D}" destId="{55F843A6-552F-4D08-BDF6-80683D0D537C}" srcOrd="1" destOrd="0" presId="urn:microsoft.com/office/officeart/2005/8/layout/hList7"/>
    <dgm:cxn modelId="{19238B56-4591-42EC-AE91-69ECF532B1B5}" type="presOf" srcId="{4F63B999-8697-4171-8AD2-C09BB0A1C184}" destId="{0AE331AB-652F-4995-A3E6-548ADC22F076}" srcOrd="0" destOrd="0" presId="urn:microsoft.com/office/officeart/2005/8/layout/hList7"/>
    <dgm:cxn modelId="{198BF9C6-A5CE-4645-8695-B665C0BE3DE2}" type="presOf" srcId="{877D2D5A-E1D2-425E-87FC-E4C0CA7471C4}" destId="{89E38EC9-D086-437E-9216-0698D9F7CAA1}" srcOrd="0" destOrd="0" presId="urn:microsoft.com/office/officeart/2005/8/layout/hList7"/>
    <dgm:cxn modelId="{8BA81543-7992-4915-87A2-08A7F9F524F8}" srcId="{4F63B999-8697-4171-8AD2-C09BB0A1C184}" destId="{74873564-C34C-45BC-A3F0-DFF809CCDE03}" srcOrd="3" destOrd="0" parTransId="{C221E931-9FF1-4B79-BA60-40673D597C5A}" sibTransId="{4E062FD9-5667-44A5-8441-AFCD448D6A24}"/>
    <dgm:cxn modelId="{527DF1DF-511E-4CE4-8725-79DBB0788086}" type="presOf" srcId="{80D4B485-CE06-4026-87EE-A9541F67A468}" destId="{E2E9CA5D-9ECD-44B0-B2B2-705954F6D1F7}" srcOrd="0" destOrd="0" presId="urn:microsoft.com/office/officeart/2005/8/layout/hList7"/>
    <dgm:cxn modelId="{9255A842-6199-4119-91FD-6396A44F88D9}" type="presOf" srcId="{74873564-C34C-45BC-A3F0-DFF809CCDE03}" destId="{BD8AF402-FF1D-4C2B-AA19-1AE9310F4A44}" srcOrd="0" destOrd="0" presId="urn:microsoft.com/office/officeart/2005/8/layout/hList7"/>
    <dgm:cxn modelId="{1976820E-7D37-4341-A598-B0EA4531E0AE}" type="presOf" srcId="{391282C7-3ED1-4F79-BCEB-40721F03270A}" destId="{0500D9FE-70D6-49C8-9D40-D7486507BEDF}" srcOrd="0" destOrd="0" presId="urn:microsoft.com/office/officeart/2005/8/layout/hList7"/>
    <dgm:cxn modelId="{09EB3E39-120D-4324-A5CB-115B3FBB0D8B}" type="presOf" srcId="{A9C8BA77-C693-4E51-81BB-9FD9CF28D76E}" destId="{EB1D3196-D4E6-4553-B8A7-671C25FDF0E6}" srcOrd="1" destOrd="0" presId="urn:microsoft.com/office/officeart/2005/8/layout/hList7"/>
    <dgm:cxn modelId="{6422E374-6AC6-4333-B51D-23BC6824E90B}" srcId="{4F63B999-8697-4171-8AD2-C09BB0A1C184}" destId="{43BE7793-6D2A-4183-B3C9-20C17776C70D}" srcOrd="1" destOrd="0" parTransId="{3AB2B64E-695E-4776-9EA5-B1CB87C01A50}" sibTransId="{391282C7-3ED1-4F79-BCEB-40721F03270A}"/>
    <dgm:cxn modelId="{6624255B-47A5-46B9-8A67-171F26DE9FA2}" type="presOf" srcId="{DBBEE13F-CAF9-47AB-98CB-1721F3CA07F4}" destId="{F82074A9-9E2F-4D1D-AA4F-21C33A5FA710}" srcOrd="0" destOrd="0" presId="urn:microsoft.com/office/officeart/2005/8/layout/hList7"/>
    <dgm:cxn modelId="{7C80CE98-11F2-45E9-B76B-D3955C5D6840}" srcId="{4F63B999-8697-4171-8AD2-C09BB0A1C184}" destId="{DBBEE13F-CAF9-47AB-98CB-1721F3CA07F4}" srcOrd="0" destOrd="0" parTransId="{03737D7A-FB89-4E99-8954-3F214F8AED0C}" sibTransId="{877D2D5A-E1D2-425E-87FC-E4C0CA7471C4}"/>
    <dgm:cxn modelId="{9DF60CF5-E253-4E48-B8F2-6551E946826B}" type="presOf" srcId="{A9C8BA77-C693-4E51-81BB-9FD9CF28D76E}" destId="{A6E1AA83-C675-42B9-9A2D-0AA35A103744}" srcOrd="0" destOrd="0" presId="urn:microsoft.com/office/officeart/2005/8/layout/hList7"/>
    <dgm:cxn modelId="{CF36494A-3CAA-4D93-9C93-1EC1C1CF68F7}" type="presOf" srcId="{DBBEE13F-CAF9-47AB-98CB-1721F3CA07F4}" destId="{484E0256-77AE-4749-9B04-E2E78C89FC5B}" srcOrd="1" destOrd="0" presId="urn:microsoft.com/office/officeart/2005/8/layout/hList7"/>
    <dgm:cxn modelId="{546A6918-E2BC-47A5-B8A3-C738682F032B}" srcId="{4F63B999-8697-4171-8AD2-C09BB0A1C184}" destId="{A9C8BA77-C693-4E51-81BB-9FD9CF28D76E}" srcOrd="2" destOrd="0" parTransId="{BBEB5B30-7884-42DD-8F99-7323C738F266}" sibTransId="{80D4B485-CE06-4026-87EE-A9541F67A468}"/>
    <dgm:cxn modelId="{237ABBE9-DBE4-41ED-84A8-8E69134218F8}" type="presParOf" srcId="{0AE331AB-652F-4995-A3E6-548ADC22F076}" destId="{85A631DB-50F0-4542-9311-14188F15D928}" srcOrd="0" destOrd="0" presId="urn:microsoft.com/office/officeart/2005/8/layout/hList7"/>
    <dgm:cxn modelId="{0D0DEDAA-EF23-4C91-B06D-DFE6558DA9CF}" type="presParOf" srcId="{0AE331AB-652F-4995-A3E6-548ADC22F076}" destId="{9C334719-F2C1-4A9D-B3A4-1B747078A352}" srcOrd="1" destOrd="0" presId="urn:microsoft.com/office/officeart/2005/8/layout/hList7"/>
    <dgm:cxn modelId="{0BB6E68C-AE55-4A9C-AB8C-1091779738B4}" type="presParOf" srcId="{9C334719-F2C1-4A9D-B3A4-1B747078A352}" destId="{DB2DB8BB-7536-4E6E-8C43-FA92884B9BAF}" srcOrd="0" destOrd="0" presId="urn:microsoft.com/office/officeart/2005/8/layout/hList7"/>
    <dgm:cxn modelId="{CDA54965-7912-42B7-A15D-FAF7EC831834}" type="presParOf" srcId="{DB2DB8BB-7536-4E6E-8C43-FA92884B9BAF}" destId="{F82074A9-9E2F-4D1D-AA4F-21C33A5FA710}" srcOrd="0" destOrd="0" presId="urn:microsoft.com/office/officeart/2005/8/layout/hList7"/>
    <dgm:cxn modelId="{238A5D9F-1B12-4CD8-A215-96FECD9549B6}" type="presParOf" srcId="{DB2DB8BB-7536-4E6E-8C43-FA92884B9BAF}" destId="{484E0256-77AE-4749-9B04-E2E78C89FC5B}" srcOrd="1" destOrd="0" presId="urn:microsoft.com/office/officeart/2005/8/layout/hList7"/>
    <dgm:cxn modelId="{006FABDF-0C4C-4828-A246-DFCBE612C5F5}" type="presParOf" srcId="{DB2DB8BB-7536-4E6E-8C43-FA92884B9BAF}" destId="{C2FD7CF4-7C21-4D6A-8864-A47A0A04E9F4}" srcOrd="2" destOrd="0" presId="urn:microsoft.com/office/officeart/2005/8/layout/hList7"/>
    <dgm:cxn modelId="{76BD64F0-8822-4B2E-9A42-D2597A1DC6D1}" type="presParOf" srcId="{DB2DB8BB-7536-4E6E-8C43-FA92884B9BAF}" destId="{06BEB8C6-2467-42C6-8096-B902A7C3D754}" srcOrd="3" destOrd="0" presId="urn:microsoft.com/office/officeart/2005/8/layout/hList7"/>
    <dgm:cxn modelId="{F2DEC9A4-29C6-43A5-ADA8-6F030D8A9ABB}" type="presParOf" srcId="{9C334719-F2C1-4A9D-B3A4-1B747078A352}" destId="{89E38EC9-D086-437E-9216-0698D9F7CAA1}" srcOrd="1" destOrd="0" presId="urn:microsoft.com/office/officeart/2005/8/layout/hList7"/>
    <dgm:cxn modelId="{43F36B6B-F23B-4E8C-B93A-AB4423F3323E}" type="presParOf" srcId="{9C334719-F2C1-4A9D-B3A4-1B747078A352}" destId="{6054FBFF-7885-42A4-AAE8-1BE6FB1E3CF5}" srcOrd="2" destOrd="0" presId="urn:microsoft.com/office/officeart/2005/8/layout/hList7"/>
    <dgm:cxn modelId="{14AAB1B4-8C00-4F9D-9CE1-3FB96EA12680}" type="presParOf" srcId="{6054FBFF-7885-42A4-AAE8-1BE6FB1E3CF5}" destId="{FBFAE36A-1A5A-460E-8F3F-01C7F27E32C0}" srcOrd="0" destOrd="0" presId="urn:microsoft.com/office/officeart/2005/8/layout/hList7"/>
    <dgm:cxn modelId="{FDA9EBED-F9F0-4DB7-994B-F3F4A09CD73B}" type="presParOf" srcId="{6054FBFF-7885-42A4-AAE8-1BE6FB1E3CF5}" destId="{55F843A6-552F-4D08-BDF6-80683D0D537C}" srcOrd="1" destOrd="0" presId="urn:microsoft.com/office/officeart/2005/8/layout/hList7"/>
    <dgm:cxn modelId="{266D7A64-E149-4AEE-9F07-AFE1E97A6C5B}" type="presParOf" srcId="{6054FBFF-7885-42A4-AAE8-1BE6FB1E3CF5}" destId="{3EE3374E-271D-4B62-A89A-D5FE770F8516}" srcOrd="2" destOrd="0" presId="urn:microsoft.com/office/officeart/2005/8/layout/hList7"/>
    <dgm:cxn modelId="{3C1D6712-1E86-465C-98C0-E3F25D954390}" type="presParOf" srcId="{6054FBFF-7885-42A4-AAE8-1BE6FB1E3CF5}" destId="{603359FB-04A4-49DD-AFB3-58EF7852DAB1}" srcOrd="3" destOrd="0" presId="urn:microsoft.com/office/officeart/2005/8/layout/hList7"/>
    <dgm:cxn modelId="{01EA7AFA-AE6E-43BF-8AB2-A2CC340F514F}" type="presParOf" srcId="{9C334719-F2C1-4A9D-B3A4-1B747078A352}" destId="{0500D9FE-70D6-49C8-9D40-D7486507BEDF}" srcOrd="3" destOrd="0" presId="urn:microsoft.com/office/officeart/2005/8/layout/hList7"/>
    <dgm:cxn modelId="{BCF03911-E3BC-4C0F-BDF9-3637A8885C65}" type="presParOf" srcId="{9C334719-F2C1-4A9D-B3A4-1B747078A352}" destId="{C15DCE56-C827-4B4E-926B-DA054F3A041D}" srcOrd="4" destOrd="0" presId="urn:microsoft.com/office/officeart/2005/8/layout/hList7"/>
    <dgm:cxn modelId="{F6C98AD7-A78E-49BF-97A8-7A002F5F6EE7}" type="presParOf" srcId="{C15DCE56-C827-4B4E-926B-DA054F3A041D}" destId="{A6E1AA83-C675-42B9-9A2D-0AA35A103744}" srcOrd="0" destOrd="0" presId="urn:microsoft.com/office/officeart/2005/8/layout/hList7"/>
    <dgm:cxn modelId="{BF4C41E7-EB7E-44B0-9CBB-D7A3977A6604}" type="presParOf" srcId="{C15DCE56-C827-4B4E-926B-DA054F3A041D}" destId="{EB1D3196-D4E6-4553-B8A7-671C25FDF0E6}" srcOrd="1" destOrd="0" presId="urn:microsoft.com/office/officeart/2005/8/layout/hList7"/>
    <dgm:cxn modelId="{D4C47967-E004-4500-ACE8-1A66D4054BEF}" type="presParOf" srcId="{C15DCE56-C827-4B4E-926B-DA054F3A041D}" destId="{2F512550-726B-4917-9E07-695F978327D7}" srcOrd="2" destOrd="0" presId="urn:microsoft.com/office/officeart/2005/8/layout/hList7"/>
    <dgm:cxn modelId="{9D3FDC67-89A4-4AD2-AA3A-465BF7E8B6AD}" type="presParOf" srcId="{C15DCE56-C827-4B4E-926B-DA054F3A041D}" destId="{1452E96F-0179-48F6-B30A-534AA65D41C7}" srcOrd="3" destOrd="0" presId="urn:microsoft.com/office/officeart/2005/8/layout/hList7"/>
    <dgm:cxn modelId="{B3533E59-241D-406D-83C3-F10F4D8EEA17}" type="presParOf" srcId="{9C334719-F2C1-4A9D-B3A4-1B747078A352}" destId="{E2E9CA5D-9ECD-44B0-B2B2-705954F6D1F7}" srcOrd="5" destOrd="0" presId="urn:microsoft.com/office/officeart/2005/8/layout/hList7"/>
    <dgm:cxn modelId="{969E890C-B360-4D02-9455-763AA2AC1C63}" type="presParOf" srcId="{9C334719-F2C1-4A9D-B3A4-1B747078A352}" destId="{9CB5C635-2A7F-4B24-8DB0-D839E38228CB}" srcOrd="6" destOrd="0" presId="urn:microsoft.com/office/officeart/2005/8/layout/hList7"/>
    <dgm:cxn modelId="{F7A540F1-24B1-4193-B3D4-4B20A185A66B}" type="presParOf" srcId="{9CB5C635-2A7F-4B24-8DB0-D839E38228CB}" destId="{BD8AF402-FF1D-4C2B-AA19-1AE9310F4A44}" srcOrd="0" destOrd="0" presId="urn:microsoft.com/office/officeart/2005/8/layout/hList7"/>
    <dgm:cxn modelId="{DE3B25FE-39F3-4F00-ACC3-CC61B632B8C6}" type="presParOf" srcId="{9CB5C635-2A7F-4B24-8DB0-D839E38228CB}" destId="{74A725AC-1584-4D10-A077-600A01E0E33F}" srcOrd="1" destOrd="0" presId="urn:microsoft.com/office/officeart/2005/8/layout/hList7"/>
    <dgm:cxn modelId="{FEB84D82-8816-4460-8508-0513F5492C42}" type="presParOf" srcId="{9CB5C635-2A7F-4B24-8DB0-D839E38228CB}" destId="{EA54B420-FEA4-469B-B45B-9AEEB6004C97}" srcOrd="2" destOrd="0" presId="urn:microsoft.com/office/officeart/2005/8/layout/hList7"/>
    <dgm:cxn modelId="{466F5AA6-448F-4E5F-B9A9-4E56BA245A43}" type="presParOf" srcId="{9CB5C635-2A7F-4B24-8DB0-D839E38228CB}" destId="{9D9FA80D-81A7-4D2F-BE11-E8878B900D3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FF93DE-6794-44A7-97BF-AACACD4AA57B}" type="doc">
      <dgm:prSet loTypeId="urn:microsoft.com/office/officeart/2005/8/layout/vList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5BC0E9-FA9A-498D-ADAA-8DBE7ED69BAC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050" b="1" dirty="0" smtClean="0">
              <a:latin typeface="Arial" pitchFamily="34" charset="0"/>
              <a:cs typeface="Arial" pitchFamily="34" charset="0"/>
            </a:rPr>
            <a:t>Создание ресурсного центра для инвалидов (окно МФЦ в здании Бюро МСЭ)</a:t>
          </a:r>
          <a:endParaRPr lang="ru-RU" sz="1050" dirty="0"/>
        </a:p>
      </dgm:t>
    </dgm:pt>
    <dgm:pt modelId="{1A6DC344-A7C8-4E07-BA2A-96F577214AC6}" type="parTrans" cxnId="{DDD2CF84-1ABE-49D6-8031-0DA5D3F64852}">
      <dgm:prSet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00D83632-A526-4439-A10D-28F65C44234A}" type="sibTrans" cxnId="{DDD2CF84-1ABE-49D6-8031-0DA5D3F64852}">
      <dgm:prSet custT="1"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B3F6936F-F046-4B93-B9D5-65B2B0C3F591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050" b="1" dirty="0" smtClean="0">
              <a:latin typeface="Arial" pitchFamily="34" charset="0"/>
              <a:cs typeface="Arial" pitchFamily="34" charset="0"/>
            </a:rPr>
            <a:t>Внедрение в работу комплексного заявления на оказание всех необходимых услуг одновременно</a:t>
          </a:r>
          <a:endParaRPr lang="ru-RU" sz="1050" dirty="0"/>
        </a:p>
      </dgm:t>
    </dgm:pt>
    <dgm:pt modelId="{349C37FB-9D09-43F6-AD82-88D1AB765058}" type="parTrans" cxnId="{0F545B06-BF70-433A-A1F6-0456FCBCB874}">
      <dgm:prSet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7C67A306-9A87-4F26-B6E7-4B66928DAE20}" type="sibTrans" cxnId="{0F545B06-BF70-433A-A1F6-0456FCBCB874}">
      <dgm:prSet custT="1"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16F285EF-F0EE-4D4E-92C2-C1C910F61ED3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050" b="1" dirty="0" smtClean="0">
              <a:latin typeface="Arial" pitchFamily="34" charset="0"/>
              <a:cs typeface="Arial" pitchFamily="34" charset="0"/>
            </a:rPr>
            <a:t>Обработка пакета документов от ресурсного центра в приоритетном порядке</a:t>
          </a:r>
          <a:endParaRPr lang="ru-RU" sz="1050" dirty="0"/>
        </a:p>
      </dgm:t>
    </dgm:pt>
    <dgm:pt modelId="{A3F7A80F-205C-49D7-B37E-BF9D3E5FAEF8}" type="parTrans" cxnId="{DFFE2AA3-74DF-43FD-8A54-B9D7470741E6}">
      <dgm:prSet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375B3F9A-F2B6-48CB-9535-A5B1457D5507}" type="sibTrans" cxnId="{DFFE2AA3-74DF-43FD-8A54-B9D7470741E6}">
      <dgm:prSet custT="1"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70F17A7C-231C-4129-B451-9F5A6C12144A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050" b="1" dirty="0" smtClean="0">
              <a:latin typeface="Arial" pitchFamily="34" charset="0"/>
              <a:cs typeface="Arial" pitchFamily="34" charset="0"/>
            </a:rPr>
            <a:t>Сокращение количества действий, совершаемых при оказании услуг для инвалидов с 80 до 40</a:t>
          </a:r>
          <a:endParaRPr lang="ru-RU" sz="1050" dirty="0"/>
        </a:p>
      </dgm:t>
    </dgm:pt>
    <dgm:pt modelId="{3D4EB392-E8D2-4460-8FBB-9FC62F3AC7D6}" type="parTrans" cxnId="{D45749B2-2AE4-4AE3-B0CD-4D2EEBBE657C}">
      <dgm:prSet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120E5FA9-A36D-4C37-845C-086937F27C78}" type="sibTrans" cxnId="{D45749B2-2AE4-4AE3-B0CD-4D2EEBBE657C}">
      <dgm:prSet custT="1"/>
      <dgm:spPr/>
      <dgm:t>
        <a:bodyPr/>
        <a:lstStyle/>
        <a:p>
          <a:endParaRPr lang="ru-RU" sz="1050">
            <a:solidFill>
              <a:schemeClr val="bg1"/>
            </a:solidFill>
          </a:endParaRPr>
        </a:p>
      </dgm:t>
    </dgm:pt>
    <dgm:pt modelId="{7E328F83-7AD5-4CDD-9992-27BB64CE5BF4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050" b="1" dirty="0" smtClean="0">
              <a:latin typeface="Arial" pitchFamily="34" charset="0"/>
              <a:cs typeface="Arial" pitchFamily="34" charset="0"/>
            </a:rPr>
            <a:t>Предусмотрен выезд на дом для инвалидов </a:t>
          </a:r>
          <a:r>
            <a:rPr lang="en-US" sz="1050" b="1" dirty="0" smtClean="0">
              <a:latin typeface="Arial" pitchFamily="34" charset="0"/>
              <a:cs typeface="Arial" pitchFamily="34" charset="0"/>
            </a:rPr>
            <a:t>I </a:t>
          </a:r>
          <a:r>
            <a:rPr lang="ru-RU" sz="1050" b="1" dirty="0" smtClean="0">
              <a:latin typeface="Arial" pitchFamily="34" charset="0"/>
              <a:cs typeface="Arial" pitchFamily="34" charset="0"/>
            </a:rPr>
            <a:t>и </a:t>
          </a:r>
          <a:r>
            <a:rPr lang="en-US" sz="1050" b="1" dirty="0" smtClean="0">
              <a:latin typeface="Arial" pitchFamily="34" charset="0"/>
              <a:cs typeface="Arial" pitchFamily="34" charset="0"/>
            </a:rPr>
            <a:t>II </a:t>
          </a:r>
          <a:r>
            <a:rPr lang="ru-RU" sz="1050" b="1" dirty="0" smtClean="0">
              <a:latin typeface="Arial" pitchFamily="34" charset="0"/>
              <a:cs typeface="Arial" pitchFamily="34" charset="0"/>
            </a:rPr>
            <a:t>групп</a:t>
          </a:r>
          <a:endParaRPr lang="ru-RU" sz="1050" b="1" dirty="0">
            <a:latin typeface="Arial" pitchFamily="34" charset="0"/>
            <a:cs typeface="Arial" pitchFamily="34" charset="0"/>
          </a:endParaRPr>
        </a:p>
      </dgm:t>
    </dgm:pt>
    <dgm:pt modelId="{837CDEB5-C086-43C2-9F8A-A217E11D46F3}" type="parTrans" cxnId="{0965F494-8C7E-4AEC-A3B5-4BA119D0A079}">
      <dgm:prSet/>
      <dgm:spPr/>
      <dgm:t>
        <a:bodyPr/>
        <a:lstStyle/>
        <a:p>
          <a:endParaRPr lang="ru-RU"/>
        </a:p>
      </dgm:t>
    </dgm:pt>
    <dgm:pt modelId="{7F3D8A5E-F410-41AD-9467-980A4EF8810D}" type="sibTrans" cxnId="{0965F494-8C7E-4AEC-A3B5-4BA119D0A079}">
      <dgm:prSet/>
      <dgm:spPr/>
      <dgm:t>
        <a:bodyPr/>
        <a:lstStyle/>
        <a:p>
          <a:endParaRPr lang="ru-RU"/>
        </a:p>
      </dgm:t>
    </dgm:pt>
    <dgm:pt modelId="{38B09D0E-AFC6-489E-B3B5-C3BE6E369E83}" type="pres">
      <dgm:prSet presAssocID="{81FF93DE-6794-44A7-97BF-AACACD4AA57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06BD17-DAE1-4A38-9E00-3D2FE5C605D2}" type="pres">
      <dgm:prSet presAssocID="{125BC0E9-FA9A-498D-ADAA-8DBE7ED69BAC}" presName="composite" presStyleCnt="0"/>
      <dgm:spPr/>
    </dgm:pt>
    <dgm:pt modelId="{A3F44E30-06D3-4B43-9228-3BA4B5260816}" type="pres">
      <dgm:prSet presAssocID="{125BC0E9-FA9A-498D-ADAA-8DBE7ED69BAC}" presName="imgShp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28575"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4112B3D9-894C-4840-B6D2-9F5C1537544C}" type="pres">
      <dgm:prSet presAssocID="{125BC0E9-FA9A-498D-ADAA-8DBE7ED69BAC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45786-8851-4E96-82EC-B771D4C9B435}" type="pres">
      <dgm:prSet presAssocID="{00D83632-A526-4439-A10D-28F65C44234A}" presName="spacing" presStyleCnt="0"/>
      <dgm:spPr/>
    </dgm:pt>
    <dgm:pt modelId="{1025D484-1B6D-4B31-92D4-DCEE93079E7E}" type="pres">
      <dgm:prSet presAssocID="{B3F6936F-F046-4B93-B9D5-65B2B0C3F591}" presName="composite" presStyleCnt="0"/>
      <dgm:spPr/>
    </dgm:pt>
    <dgm:pt modelId="{7FE71649-3745-4BFF-B238-6A2BA3CB8587}" type="pres">
      <dgm:prSet presAssocID="{B3F6936F-F046-4B93-B9D5-65B2B0C3F591}" presName="imgShp" presStyleLbl="fgImgPlace1" presStyleIdx="1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28575"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BA73E3D4-DBD6-42C1-A8FC-9290AD3E1231}" type="pres">
      <dgm:prSet presAssocID="{B3F6936F-F046-4B93-B9D5-65B2B0C3F591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015B7D-A237-4832-8C1F-B6B214BC50B5}" type="pres">
      <dgm:prSet presAssocID="{7C67A306-9A87-4F26-B6E7-4B66928DAE20}" presName="spacing" presStyleCnt="0"/>
      <dgm:spPr/>
    </dgm:pt>
    <dgm:pt modelId="{4E2234DC-91C3-41C7-A5C2-BDA202D592AF}" type="pres">
      <dgm:prSet presAssocID="{16F285EF-F0EE-4D4E-92C2-C1C910F61ED3}" presName="composite" presStyleCnt="0"/>
      <dgm:spPr/>
    </dgm:pt>
    <dgm:pt modelId="{884B43E8-2BE7-4E70-8DAE-A1FDF3F3250F}" type="pres">
      <dgm:prSet presAssocID="{16F285EF-F0EE-4D4E-92C2-C1C910F61ED3}" presName="imgShp" presStyleLbl="fgImgPlace1" presStyleIdx="2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28575"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8F32D4A9-D092-47A8-A896-31ECA2194D1E}" type="pres">
      <dgm:prSet presAssocID="{16F285EF-F0EE-4D4E-92C2-C1C910F61ED3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05112-8677-440E-B759-8A1BC837F1CF}" type="pres">
      <dgm:prSet presAssocID="{375B3F9A-F2B6-48CB-9535-A5B1457D5507}" presName="spacing" presStyleCnt="0"/>
      <dgm:spPr/>
    </dgm:pt>
    <dgm:pt modelId="{BB790D43-985E-47AA-B9B8-B96DAF7FAEE4}" type="pres">
      <dgm:prSet presAssocID="{70F17A7C-231C-4129-B451-9F5A6C12144A}" presName="composite" presStyleCnt="0"/>
      <dgm:spPr/>
    </dgm:pt>
    <dgm:pt modelId="{CC472630-ED1F-4727-AF39-8C8C30C1CE11}" type="pres">
      <dgm:prSet presAssocID="{70F17A7C-231C-4129-B451-9F5A6C12144A}" presName="imgShp" presStyleLbl="fgImgPlace1" presStyleIdx="3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28575"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6B6D4068-1BFF-4806-A0C6-EAAFCC50D6C5}" type="pres">
      <dgm:prSet presAssocID="{70F17A7C-231C-4129-B451-9F5A6C12144A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62A4CC-C8EE-4315-898D-5C27FC4105F4}" type="pres">
      <dgm:prSet presAssocID="{120E5FA9-A36D-4C37-845C-086937F27C78}" presName="spacing" presStyleCnt="0"/>
      <dgm:spPr/>
    </dgm:pt>
    <dgm:pt modelId="{69C709E8-4840-47B8-B737-58885B66E275}" type="pres">
      <dgm:prSet presAssocID="{7E328F83-7AD5-4CDD-9992-27BB64CE5BF4}" presName="composite" presStyleCnt="0"/>
      <dgm:spPr/>
    </dgm:pt>
    <dgm:pt modelId="{712B0072-65CE-4663-B8FC-DC2213B3BA7D}" type="pres">
      <dgm:prSet presAssocID="{7E328F83-7AD5-4CDD-9992-27BB64CE5BF4}" presName="imgShp" presStyleLbl="fgImgPlace1" presStyleIdx="4" presStyleCnt="5" custLinFactNeighborX="10558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28575"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86F5B6AF-07E5-4F09-9301-FE3FDDF94ADA}" type="pres">
      <dgm:prSet presAssocID="{7E328F83-7AD5-4CDD-9992-27BB64CE5BF4}" presName="txShp" presStyleLbl="node1" presStyleIdx="4" presStyleCnt="5" custScaleX="100130" custScaleY="164155" custLinFactNeighborX="32" custLinFactNeighborY="98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FBA506-3582-483B-90E7-B5D2077B3EE2}" type="presOf" srcId="{81FF93DE-6794-44A7-97BF-AACACD4AA57B}" destId="{38B09D0E-AFC6-489E-B3B5-C3BE6E369E83}" srcOrd="0" destOrd="0" presId="urn:microsoft.com/office/officeart/2005/8/layout/vList3"/>
    <dgm:cxn modelId="{010A35D8-3ABB-4EA3-A4D8-F5D42DE47A98}" type="presOf" srcId="{B3F6936F-F046-4B93-B9D5-65B2B0C3F591}" destId="{BA73E3D4-DBD6-42C1-A8FC-9290AD3E1231}" srcOrd="0" destOrd="0" presId="urn:microsoft.com/office/officeart/2005/8/layout/vList3"/>
    <dgm:cxn modelId="{661F08A5-7D34-4D65-9C1E-6D9C82F0D623}" type="presOf" srcId="{125BC0E9-FA9A-498D-ADAA-8DBE7ED69BAC}" destId="{4112B3D9-894C-4840-B6D2-9F5C1537544C}" srcOrd="0" destOrd="0" presId="urn:microsoft.com/office/officeart/2005/8/layout/vList3"/>
    <dgm:cxn modelId="{D45749B2-2AE4-4AE3-B0CD-4D2EEBBE657C}" srcId="{81FF93DE-6794-44A7-97BF-AACACD4AA57B}" destId="{70F17A7C-231C-4129-B451-9F5A6C12144A}" srcOrd="3" destOrd="0" parTransId="{3D4EB392-E8D2-4460-8FBB-9FC62F3AC7D6}" sibTransId="{120E5FA9-A36D-4C37-845C-086937F27C78}"/>
    <dgm:cxn modelId="{09B58CA7-EA60-4127-B858-1C089E69A822}" type="presOf" srcId="{70F17A7C-231C-4129-B451-9F5A6C12144A}" destId="{6B6D4068-1BFF-4806-A0C6-EAAFCC50D6C5}" srcOrd="0" destOrd="0" presId="urn:microsoft.com/office/officeart/2005/8/layout/vList3"/>
    <dgm:cxn modelId="{AC0B3383-59A2-47E5-AD10-B17172D4A349}" type="presOf" srcId="{16F285EF-F0EE-4D4E-92C2-C1C910F61ED3}" destId="{8F32D4A9-D092-47A8-A896-31ECA2194D1E}" srcOrd="0" destOrd="0" presId="urn:microsoft.com/office/officeart/2005/8/layout/vList3"/>
    <dgm:cxn modelId="{0965F494-8C7E-4AEC-A3B5-4BA119D0A079}" srcId="{81FF93DE-6794-44A7-97BF-AACACD4AA57B}" destId="{7E328F83-7AD5-4CDD-9992-27BB64CE5BF4}" srcOrd="4" destOrd="0" parTransId="{837CDEB5-C086-43C2-9F8A-A217E11D46F3}" sibTransId="{7F3D8A5E-F410-41AD-9467-980A4EF8810D}"/>
    <dgm:cxn modelId="{DDD2CF84-1ABE-49D6-8031-0DA5D3F64852}" srcId="{81FF93DE-6794-44A7-97BF-AACACD4AA57B}" destId="{125BC0E9-FA9A-498D-ADAA-8DBE7ED69BAC}" srcOrd="0" destOrd="0" parTransId="{1A6DC344-A7C8-4E07-BA2A-96F577214AC6}" sibTransId="{00D83632-A526-4439-A10D-28F65C44234A}"/>
    <dgm:cxn modelId="{0F545B06-BF70-433A-A1F6-0456FCBCB874}" srcId="{81FF93DE-6794-44A7-97BF-AACACD4AA57B}" destId="{B3F6936F-F046-4B93-B9D5-65B2B0C3F591}" srcOrd="1" destOrd="0" parTransId="{349C37FB-9D09-43F6-AD82-88D1AB765058}" sibTransId="{7C67A306-9A87-4F26-B6E7-4B66928DAE20}"/>
    <dgm:cxn modelId="{CFB9F3C5-188D-4309-B872-ADB60E7D1028}" type="presOf" srcId="{7E328F83-7AD5-4CDD-9992-27BB64CE5BF4}" destId="{86F5B6AF-07E5-4F09-9301-FE3FDDF94ADA}" srcOrd="0" destOrd="0" presId="urn:microsoft.com/office/officeart/2005/8/layout/vList3"/>
    <dgm:cxn modelId="{DFFE2AA3-74DF-43FD-8A54-B9D7470741E6}" srcId="{81FF93DE-6794-44A7-97BF-AACACD4AA57B}" destId="{16F285EF-F0EE-4D4E-92C2-C1C910F61ED3}" srcOrd="2" destOrd="0" parTransId="{A3F7A80F-205C-49D7-B37E-BF9D3E5FAEF8}" sibTransId="{375B3F9A-F2B6-48CB-9535-A5B1457D5507}"/>
    <dgm:cxn modelId="{2FF439B0-B421-43B6-A7BC-6BE7BA871D87}" type="presParOf" srcId="{38B09D0E-AFC6-489E-B3B5-C3BE6E369E83}" destId="{9C06BD17-DAE1-4A38-9E00-3D2FE5C605D2}" srcOrd="0" destOrd="0" presId="urn:microsoft.com/office/officeart/2005/8/layout/vList3"/>
    <dgm:cxn modelId="{4C3CB5DB-26B4-4808-B409-B033ECE60C17}" type="presParOf" srcId="{9C06BD17-DAE1-4A38-9E00-3D2FE5C605D2}" destId="{A3F44E30-06D3-4B43-9228-3BA4B5260816}" srcOrd="0" destOrd="0" presId="urn:microsoft.com/office/officeart/2005/8/layout/vList3"/>
    <dgm:cxn modelId="{377FA15C-F96D-49B3-BE03-8C6624E0188A}" type="presParOf" srcId="{9C06BD17-DAE1-4A38-9E00-3D2FE5C605D2}" destId="{4112B3D9-894C-4840-B6D2-9F5C1537544C}" srcOrd="1" destOrd="0" presId="urn:microsoft.com/office/officeart/2005/8/layout/vList3"/>
    <dgm:cxn modelId="{F5FC7456-21E6-4906-9D92-7890AB2A2B2D}" type="presParOf" srcId="{38B09D0E-AFC6-489E-B3B5-C3BE6E369E83}" destId="{90245786-8851-4E96-82EC-B771D4C9B435}" srcOrd="1" destOrd="0" presId="urn:microsoft.com/office/officeart/2005/8/layout/vList3"/>
    <dgm:cxn modelId="{EF33A699-A586-405D-83E2-E0FA98ACE7E1}" type="presParOf" srcId="{38B09D0E-AFC6-489E-B3B5-C3BE6E369E83}" destId="{1025D484-1B6D-4B31-92D4-DCEE93079E7E}" srcOrd="2" destOrd="0" presId="urn:microsoft.com/office/officeart/2005/8/layout/vList3"/>
    <dgm:cxn modelId="{864867E1-B835-4C25-A3C0-B8DBEAED5EE2}" type="presParOf" srcId="{1025D484-1B6D-4B31-92D4-DCEE93079E7E}" destId="{7FE71649-3745-4BFF-B238-6A2BA3CB8587}" srcOrd="0" destOrd="0" presId="urn:microsoft.com/office/officeart/2005/8/layout/vList3"/>
    <dgm:cxn modelId="{C1A207A4-3A6D-4D68-9CE4-87FAC607251C}" type="presParOf" srcId="{1025D484-1B6D-4B31-92D4-DCEE93079E7E}" destId="{BA73E3D4-DBD6-42C1-A8FC-9290AD3E1231}" srcOrd="1" destOrd="0" presId="urn:microsoft.com/office/officeart/2005/8/layout/vList3"/>
    <dgm:cxn modelId="{B81AE6AE-AA53-4A3D-8910-5E05BF81E884}" type="presParOf" srcId="{38B09D0E-AFC6-489E-B3B5-C3BE6E369E83}" destId="{EC015B7D-A237-4832-8C1F-B6B214BC50B5}" srcOrd="3" destOrd="0" presId="urn:microsoft.com/office/officeart/2005/8/layout/vList3"/>
    <dgm:cxn modelId="{54459E7B-097A-4D78-9AE1-E17DD849BF04}" type="presParOf" srcId="{38B09D0E-AFC6-489E-B3B5-C3BE6E369E83}" destId="{4E2234DC-91C3-41C7-A5C2-BDA202D592AF}" srcOrd="4" destOrd="0" presId="urn:microsoft.com/office/officeart/2005/8/layout/vList3"/>
    <dgm:cxn modelId="{5C947BAD-AFD3-4AA9-BF91-3CA1DDB43BF6}" type="presParOf" srcId="{4E2234DC-91C3-41C7-A5C2-BDA202D592AF}" destId="{884B43E8-2BE7-4E70-8DAE-A1FDF3F3250F}" srcOrd="0" destOrd="0" presId="urn:microsoft.com/office/officeart/2005/8/layout/vList3"/>
    <dgm:cxn modelId="{A73E628F-D832-4A39-9716-F2A081AA8E31}" type="presParOf" srcId="{4E2234DC-91C3-41C7-A5C2-BDA202D592AF}" destId="{8F32D4A9-D092-47A8-A896-31ECA2194D1E}" srcOrd="1" destOrd="0" presId="urn:microsoft.com/office/officeart/2005/8/layout/vList3"/>
    <dgm:cxn modelId="{1429B10E-9A1E-45C8-AF02-461B3D129900}" type="presParOf" srcId="{38B09D0E-AFC6-489E-B3B5-C3BE6E369E83}" destId="{E8405112-8677-440E-B759-8A1BC837F1CF}" srcOrd="5" destOrd="0" presId="urn:microsoft.com/office/officeart/2005/8/layout/vList3"/>
    <dgm:cxn modelId="{2908C7B1-69B1-4ADB-8293-30BEBA13B0A2}" type="presParOf" srcId="{38B09D0E-AFC6-489E-B3B5-C3BE6E369E83}" destId="{BB790D43-985E-47AA-B9B8-B96DAF7FAEE4}" srcOrd="6" destOrd="0" presId="urn:microsoft.com/office/officeart/2005/8/layout/vList3"/>
    <dgm:cxn modelId="{6CA23BF1-F70F-4050-A7DB-83B72D021079}" type="presParOf" srcId="{BB790D43-985E-47AA-B9B8-B96DAF7FAEE4}" destId="{CC472630-ED1F-4727-AF39-8C8C30C1CE11}" srcOrd="0" destOrd="0" presId="urn:microsoft.com/office/officeart/2005/8/layout/vList3"/>
    <dgm:cxn modelId="{310973A0-79E9-404C-8CAA-05865AF21746}" type="presParOf" srcId="{BB790D43-985E-47AA-B9B8-B96DAF7FAEE4}" destId="{6B6D4068-1BFF-4806-A0C6-EAAFCC50D6C5}" srcOrd="1" destOrd="0" presId="urn:microsoft.com/office/officeart/2005/8/layout/vList3"/>
    <dgm:cxn modelId="{59DEDA5D-C181-469E-A942-FA8EE74E18F4}" type="presParOf" srcId="{38B09D0E-AFC6-489E-B3B5-C3BE6E369E83}" destId="{3D62A4CC-C8EE-4315-898D-5C27FC4105F4}" srcOrd="7" destOrd="0" presId="urn:microsoft.com/office/officeart/2005/8/layout/vList3"/>
    <dgm:cxn modelId="{9E225EC0-6D10-4B64-82A1-5205140DF498}" type="presParOf" srcId="{38B09D0E-AFC6-489E-B3B5-C3BE6E369E83}" destId="{69C709E8-4840-47B8-B737-58885B66E275}" srcOrd="8" destOrd="0" presId="urn:microsoft.com/office/officeart/2005/8/layout/vList3"/>
    <dgm:cxn modelId="{D0616D87-640E-4F70-A949-D461FDFA1483}" type="presParOf" srcId="{69C709E8-4840-47B8-B737-58885B66E275}" destId="{712B0072-65CE-4663-B8FC-DC2213B3BA7D}" srcOrd="0" destOrd="0" presId="urn:microsoft.com/office/officeart/2005/8/layout/vList3"/>
    <dgm:cxn modelId="{AFB651AE-3E8E-48E1-97A1-5E61ADA9D12C}" type="presParOf" srcId="{69C709E8-4840-47B8-B737-58885B66E275}" destId="{86F5B6AF-07E5-4F09-9301-FE3FDDF94AD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949D3A-718F-4423-84E7-E6F87361AD54}" type="doc">
      <dgm:prSet loTypeId="urn:microsoft.com/office/officeart/2005/8/layout/vList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9BED8A4-772C-42EA-82D3-38A5663C9153}">
      <dgm:prSet phldrT="[Текст]"/>
      <dgm:spPr/>
      <dgm:t>
        <a:bodyPr/>
        <a:lstStyle/>
        <a:p>
          <a:r>
            <a:rPr lang="ru-RU" dirty="0" smtClean="0"/>
            <a:t>ЦЗН</a:t>
          </a:r>
          <a:endParaRPr lang="ru-RU" dirty="0"/>
        </a:p>
      </dgm:t>
    </dgm:pt>
    <dgm:pt modelId="{81E1845C-D987-489C-8B5A-C40B6293800E}" type="parTrans" cxnId="{1B506466-952E-4EC5-B0C5-CD5CC310E722}">
      <dgm:prSet/>
      <dgm:spPr/>
      <dgm:t>
        <a:bodyPr/>
        <a:lstStyle/>
        <a:p>
          <a:endParaRPr lang="ru-RU"/>
        </a:p>
      </dgm:t>
    </dgm:pt>
    <dgm:pt modelId="{6B478F75-1E4A-4BDA-9F2E-BBB6DD17AE5B}" type="sibTrans" cxnId="{1B506466-952E-4EC5-B0C5-CD5CC310E722}">
      <dgm:prSet/>
      <dgm:spPr/>
      <dgm:t>
        <a:bodyPr/>
        <a:lstStyle/>
        <a:p>
          <a:endParaRPr lang="ru-RU"/>
        </a:p>
      </dgm:t>
    </dgm:pt>
    <dgm:pt modelId="{A15A4753-60F6-4787-99E5-2EFEC18250B6}">
      <dgm:prSet phldrT="[Текст]"/>
      <dgm:spPr/>
      <dgm:t>
        <a:bodyPr/>
        <a:lstStyle/>
        <a:p>
          <a:r>
            <a:rPr lang="ru-RU" dirty="0" smtClean="0"/>
            <a:t>ПФР</a:t>
          </a:r>
          <a:endParaRPr lang="ru-RU" dirty="0"/>
        </a:p>
      </dgm:t>
    </dgm:pt>
    <dgm:pt modelId="{0A51DE70-CF39-48F4-9BD0-B4F608BFB5F0}" type="parTrans" cxnId="{FD700528-5216-43D3-BD59-DBB208996CDB}">
      <dgm:prSet/>
      <dgm:spPr/>
      <dgm:t>
        <a:bodyPr/>
        <a:lstStyle/>
        <a:p>
          <a:endParaRPr lang="ru-RU"/>
        </a:p>
      </dgm:t>
    </dgm:pt>
    <dgm:pt modelId="{905EA36A-6672-42FE-B370-17F8088D0E89}" type="sibTrans" cxnId="{FD700528-5216-43D3-BD59-DBB208996CDB}">
      <dgm:prSet/>
      <dgm:spPr/>
      <dgm:t>
        <a:bodyPr/>
        <a:lstStyle/>
        <a:p>
          <a:endParaRPr lang="ru-RU"/>
        </a:p>
      </dgm:t>
    </dgm:pt>
    <dgm:pt modelId="{90945237-A537-4475-A291-2C98C92A9399}">
      <dgm:prSet phldrT="[Текст]"/>
      <dgm:spPr/>
      <dgm:t>
        <a:bodyPr/>
        <a:lstStyle/>
        <a:p>
          <a:r>
            <a:rPr lang="ru-RU" dirty="0" smtClean="0"/>
            <a:t>УСЗН</a:t>
          </a:r>
          <a:endParaRPr lang="ru-RU" dirty="0"/>
        </a:p>
      </dgm:t>
    </dgm:pt>
    <dgm:pt modelId="{08C6F542-9F88-4D7B-B914-F1B2BC7D5E66}" type="parTrans" cxnId="{E4C7B71B-9200-4B41-B632-3A36FAFFAD3F}">
      <dgm:prSet/>
      <dgm:spPr/>
      <dgm:t>
        <a:bodyPr/>
        <a:lstStyle/>
        <a:p>
          <a:endParaRPr lang="ru-RU"/>
        </a:p>
      </dgm:t>
    </dgm:pt>
    <dgm:pt modelId="{3E508AF9-70D0-4423-972E-6FE397D1DA6A}" type="sibTrans" cxnId="{E4C7B71B-9200-4B41-B632-3A36FAFFAD3F}">
      <dgm:prSet/>
      <dgm:spPr/>
      <dgm:t>
        <a:bodyPr/>
        <a:lstStyle/>
        <a:p>
          <a:endParaRPr lang="ru-RU"/>
        </a:p>
      </dgm:t>
    </dgm:pt>
    <dgm:pt modelId="{21436CF1-9AC2-4DAF-8B50-74F5E39C4496}">
      <dgm:prSet phldrT="[Текст]"/>
      <dgm:spPr/>
      <dgm:t>
        <a:bodyPr/>
        <a:lstStyle/>
        <a:p>
          <a:r>
            <a:rPr lang="ru-RU" dirty="0" smtClean="0"/>
            <a:t>ФСС</a:t>
          </a:r>
          <a:endParaRPr lang="ru-RU" dirty="0"/>
        </a:p>
      </dgm:t>
    </dgm:pt>
    <dgm:pt modelId="{DBF9FF58-95F6-4867-AC1F-819E4BD7BC04}" type="parTrans" cxnId="{BD0DAF9E-1A79-4703-BE5E-45853CA985F2}">
      <dgm:prSet/>
      <dgm:spPr/>
      <dgm:t>
        <a:bodyPr/>
        <a:lstStyle/>
        <a:p>
          <a:endParaRPr lang="ru-RU"/>
        </a:p>
      </dgm:t>
    </dgm:pt>
    <dgm:pt modelId="{659D84F5-10A1-427F-8E47-A1B6E340A901}" type="sibTrans" cxnId="{BD0DAF9E-1A79-4703-BE5E-45853CA985F2}">
      <dgm:prSet/>
      <dgm:spPr/>
      <dgm:t>
        <a:bodyPr/>
        <a:lstStyle/>
        <a:p>
          <a:endParaRPr lang="ru-RU"/>
        </a:p>
      </dgm:t>
    </dgm:pt>
    <dgm:pt modelId="{C4577B09-9BA6-4F71-9FF3-C6CA714DE86C}" type="pres">
      <dgm:prSet presAssocID="{EE949D3A-718F-4423-84E7-E6F87361AD5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51D2D8-F984-481D-A08F-E371CDDC33FE}" type="pres">
      <dgm:prSet presAssocID="{E9BED8A4-772C-42EA-82D3-38A5663C9153}" presName="comp" presStyleCnt="0"/>
      <dgm:spPr/>
    </dgm:pt>
    <dgm:pt modelId="{75969577-4CF0-4FF2-B4A6-93CBD4DB9311}" type="pres">
      <dgm:prSet presAssocID="{E9BED8A4-772C-42EA-82D3-38A5663C9153}" presName="box" presStyleLbl="node1" presStyleIdx="0" presStyleCnt="4"/>
      <dgm:spPr/>
      <dgm:t>
        <a:bodyPr/>
        <a:lstStyle/>
        <a:p>
          <a:endParaRPr lang="ru-RU"/>
        </a:p>
      </dgm:t>
    </dgm:pt>
    <dgm:pt modelId="{EE4F7824-5EFE-4F1B-8DF2-10B477613FF2}" type="pres">
      <dgm:prSet presAssocID="{E9BED8A4-772C-42EA-82D3-38A5663C9153}" presName="img" presStyleLbl="fgImgPlace1" presStyleIdx="0" presStyleCnt="4" custScaleX="56208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</dgm:pt>
    <dgm:pt modelId="{C78ED1EE-94EA-4A05-8C90-623190B8C8AC}" type="pres">
      <dgm:prSet presAssocID="{E9BED8A4-772C-42EA-82D3-38A5663C9153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78B660-80E6-433A-8F81-A77A8E58064C}" type="pres">
      <dgm:prSet presAssocID="{6B478F75-1E4A-4BDA-9F2E-BBB6DD17AE5B}" presName="spacer" presStyleCnt="0"/>
      <dgm:spPr/>
    </dgm:pt>
    <dgm:pt modelId="{3F09074D-0791-4452-A93A-9CABEEA4CBA5}" type="pres">
      <dgm:prSet presAssocID="{A15A4753-60F6-4787-99E5-2EFEC18250B6}" presName="comp" presStyleCnt="0"/>
      <dgm:spPr/>
    </dgm:pt>
    <dgm:pt modelId="{F3D5151F-58AB-4F11-9674-3613F31BBE2E}" type="pres">
      <dgm:prSet presAssocID="{A15A4753-60F6-4787-99E5-2EFEC18250B6}" presName="box" presStyleLbl="node1" presStyleIdx="1" presStyleCnt="4" custLinFactNeighborX="3333" custLinFactNeighborY="1547"/>
      <dgm:spPr/>
      <dgm:t>
        <a:bodyPr/>
        <a:lstStyle/>
        <a:p>
          <a:endParaRPr lang="ru-RU"/>
        </a:p>
      </dgm:t>
    </dgm:pt>
    <dgm:pt modelId="{A426DC05-E22C-481C-B9D8-62676A2FE037}" type="pres">
      <dgm:prSet presAssocID="{A15A4753-60F6-4787-99E5-2EFEC18250B6}" presName="img" presStyleLbl="fgImgPlace1" presStyleIdx="1" presStyleCnt="4" custScaleX="56208" custScaleY="117897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</dgm:spPr>
    </dgm:pt>
    <dgm:pt modelId="{FBCBB951-A1E8-46CE-AC38-3694299D5816}" type="pres">
      <dgm:prSet presAssocID="{A15A4753-60F6-4787-99E5-2EFEC18250B6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4478C-932F-444F-9439-0C995123486B}" type="pres">
      <dgm:prSet presAssocID="{905EA36A-6672-42FE-B370-17F8088D0E89}" presName="spacer" presStyleCnt="0"/>
      <dgm:spPr/>
    </dgm:pt>
    <dgm:pt modelId="{779D5CDD-A747-469E-A742-A4F727F1F87B}" type="pres">
      <dgm:prSet presAssocID="{90945237-A537-4475-A291-2C98C92A9399}" presName="comp" presStyleCnt="0"/>
      <dgm:spPr/>
    </dgm:pt>
    <dgm:pt modelId="{1B7DF6D5-0555-498C-B384-7F1312946D1E}" type="pres">
      <dgm:prSet presAssocID="{90945237-A537-4475-A291-2C98C92A9399}" presName="box" presStyleLbl="node1" presStyleIdx="2" presStyleCnt="4"/>
      <dgm:spPr/>
      <dgm:t>
        <a:bodyPr/>
        <a:lstStyle/>
        <a:p>
          <a:endParaRPr lang="ru-RU"/>
        </a:p>
      </dgm:t>
    </dgm:pt>
    <dgm:pt modelId="{F74D0BEF-CA98-4566-A8B5-F0866350805F}" type="pres">
      <dgm:prSet presAssocID="{90945237-A537-4475-A291-2C98C92A9399}" presName="img" presStyleLbl="fgImgPlace1" presStyleIdx="2" presStyleCnt="4" custScaleX="56208" custScaleY="117266"/>
      <dgm:spPr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</dgm:spPr>
    </dgm:pt>
    <dgm:pt modelId="{A20F6251-3632-4134-AD31-719C0E9E913B}" type="pres">
      <dgm:prSet presAssocID="{90945237-A537-4475-A291-2C98C92A9399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E70BF-58CA-4FE8-AF9B-70D76F7D43C6}" type="pres">
      <dgm:prSet presAssocID="{3E508AF9-70D0-4423-972E-6FE397D1DA6A}" presName="spacer" presStyleCnt="0"/>
      <dgm:spPr/>
    </dgm:pt>
    <dgm:pt modelId="{D5F30E4A-F198-4DE3-948D-CCCF04D25397}" type="pres">
      <dgm:prSet presAssocID="{21436CF1-9AC2-4DAF-8B50-74F5E39C4496}" presName="comp" presStyleCnt="0"/>
      <dgm:spPr/>
    </dgm:pt>
    <dgm:pt modelId="{B3295A98-57D3-4FC6-A23F-144C76EA92DA}" type="pres">
      <dgm:prSet presAssocID="{21436CF1-9AC2-4DAF-8B50-74F5E39C4496}" presName="box" presStyleLbl="node1" presStyleIdx="3" presStyleCnt="4"/>
      <dgm:spPr/>
      <dgm:t>
        <a:bodyPr/>
        <a:lstStyle/>
        <a:p>
          <a:endParaRPr lang="ru-RU"/>
        </a:p>
      </dgm:t>
    </dgm:pt>
    <dgm:pt modelId="{63E0150E-4B50-4698-A1AD-107AD45E9A9A}" type="pres">
      <dgm:prSet presAssocID="{21436CF1-9AC2-4DAF-8B50-74F5E39C4496}" presName="img" presStyleLbl="fgImgPlace1" presStyleIdx="3" presStyleCnt="4" custScaleX="56208"/>
      <dgm:spPr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</dgm:spPr>
    </dgm:pt>
    <dgm:pt modelId="{716BCB1E-BD48-4A04-9ADF-0ECC0D360D95}" type="pres">
      <dgm:prSet presAssocID="{21436CF1-9AC2-4DAF-8B50-74F5E39C4496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370041-2A65-437F-8939-EB835E7E9D97}" type="presOf" srcId="{E9BED8A4-772C-42EA-82D3-38A5663C9153}" destId="{75969577-4CF0-4FF2-B4A6-93CBD4DB9311}" srcOrd="0" destOrd="0" presId="urn:microsoft.com/office/officeart/2005/8/layout/vList4"/>
    <dgm:cxn modelId="{FD700528-5216-43D3-BD59-DBB208996CDB}" srcId="{EE949D3A-718F-4423-84E7-E6F87361AD54}" destId="{A15A4753-60F6-4787-99E5-2EFEC18250B6}" srcOrd="1" destOrd="0" parTransId="{0A51DE70-CF39-48F4-9BD0-B4F608BFB5F0}" sibTransId="{905EA36A-6672-42FE-B370-17F8088D0E89}"/>
    <dgm:cxn modelId="{1B506466-952E-4EC5-B0C5-CD5CC310E722}" srcId="{EE949D3A-718F-4423-84E7-E6F87361AD54}" destId="{E9BED8A4-772C-42EA-82D3-38A5663C9153}" srcOrd="0" destOrd="0" parTransId="{81E1845C-D987-489C-8B5A-C40B6293800E}" sibTransId="{6B478F75-1E4A-4BDA-9F2E-BBB6DD17AE5B}"/>
    <dgm:cxn modelId="{E4C7B71B-9200-4B41-B632-3A36FAFFAD3F}" srcId="{EE949D3A-718F-4423-84E7-E6F87361AD54}" destId="{90945237-A537-4475-A291-2C98C92A9399}" srcOrd="2" destOrd="0" parTransId="{08C6F542-9F88-4D7B-B914-F1B2BC7D5E66}" sibTransId="{3E508AF9-70D0-4423-972E-6FE397D1DA6A}"/>
    <dgm:cxn modelId="{974CFC59-92F5-45DE-9FCF-99A186117076}" type="presOf" srcId="{EE949D3A-718F-4423-84E7-E6F87361AD54}" destId="{C4577B09-9BA6-4F71-9FF3-C6CA714DE86C}" srcOrd="0" destOrd="0" presId="urn:microsoft.com/office/officeart/2005/8/layout/vList4"/>
    <dgm:cxn modelId="{6236D4BE-FB56-451D-8167-F1832B85D76B}" type="presOf" srcId="{21436CF1-9AC2-4DAF-8B50-74F5E39C4496}" destId="{B3295A98-57D3-4FC6-A23F-144C76EA92DA}" srcOrd="0" destOrd="0" presId="urn:microsoft.com/office/officeart/2005/8/layout/vList4"/>
    <dgm:cxn modelId="{A2192B09-416A-4E15-A20C-EDE730F8C932}" type="presOf" srcId="{21436CF1-9AC2-4DAF-8B50-74F5E39C4496}" destId="{716BCB1E-BD48-4A04-9ADF-0ECC0D360D95}" srcOrd="1" destOrd="0" presId="urn:microsoft.com/office/officeart/2005/8/layout/vList4"/>
    <dgm:cxn modelId="{1509B14A-755E-461B-8403-AC8B534E1AC3}" type="presOf" srcId="{A15A4753-60F6-4787-99E5-2EFEC18250B6}" destId="{F3D5151F-58AB-4F11-9674-3613F31BBE2E}" srcOrd="0" destOrd="0" presId="urn:microsoft.com/office/officeart/2005/8/layout/vList4"/>
    <dgm:cxn modelId="{9F7E8AF6-DE50-4388-BC48-BCC2EE0EEFF1}" type="presOf" srcId="{E9BED8A4-772C-42EA-82D3-38A5663C9153}" destId="{C78ED1EE-94EA-4A05-8C90-623190B8C8AC}" srcOrd="1" destOrd="0" presId="urn:microsoft.com/office/officeart/2005/8/layout/vList4"/>
    <dgm:cxn modelId="{BD0DAF9E-1A79-4703-BE5E-45853CA985F2}" srcId="{EE949D3A-718F-4423-84E7-E6F87361AD54}" destId="{21436CF1-9AC2-4DAF-8B50-74F5E39C4496}" srcOrd="3" destOrd="0" parTransId="{DBF9FF58-95F6-4867-AC1F-819E4BD7BC04}" sibTransId="{659D84F5-10A1-427F-8E47-A1B6E340A901}"/>
    <dgm:cxn modelId="{5BC7EDD8-E511-450E-9957-2C328B1C0E5F}" type="presOf" srcId="{90945237-A537-4475-A291-2C98C92A9399}" destId="{A20F6251-3632-4134-AD31-719C0E9E913B}" srcOrd="1" destOrd="0" presId="urn:microsoft.com/office/officeart/2005/8/layout/vList4"/>
    <dgm:cxn modelId="{B11CB162-4E08-4F4E-9148-0AA8A0A2496D}" type="presOf" srcId="{90945237-A537-4475-A291-2C98C92A9399}" destId="{1B7DF6D5-0555-498C-B384-7F1312946D1E}" srcOrd="0" destOrd="0" presId="urn:microsoft.com/office/officeart/2005/8/layout/vList4"/>
    <dgm:cxn modelId="{AAD4067F-DB62-4CF2-965F-60A1B59CF494}" type="presOf" srcId="{A15A4753-60F6-4787-99E5-2EFEC18250B6}" destId="{FBCBB951-A1E8-46CE-AC38-3694299D5816}" srcOrd="1" destOrd="0" presId="urn:microsoft.com/office/officeart/2005/8/layout/vList4"/>
    <dgm:cxn modelId="{66405CAD-801B-4ADC-A7D6-F6711DFC7253}" type="presParOf" srcId="{C4577B09-9BA6-4F71-9FF3-C6CA714DE86C}" destId="{5451D2D8-F984-481D-A08F-E371CDDC33FE}" srcOrd="0" destOrd="0" presId="urn:microsoft.com/office/officeart/2005/8/layout/vList4"/>
    <dgm:cxn modelId="{0D8EA20F-E24A-4736-BF01-27582E9DB67C}" type="presParOf" srcId="{5451D2D8-F984-481D-A08F-E371CDDC33FE}" destId="{75969577-4CF0-4FF2-B4A6-93CBD4DB9311}" srcOrd="0" destOrd="0" presId="urn:microsoft.com/office/officeart/2005/8/layout/vList4"/>
    <dgm:cxn modelId="{AA1B2545-D329-4CA9-A388-E52E73E1F9A1}" type="presParOf" srcId="{5451D2D8-F984-481D-A08F-E371CDDC33FE}" destId="{EE4F7824-5EFE-4F1B-8DF2-10B477613FF2}" srcOrd="1" destOrd="0" presId="urn:microsoft.com/office/officeart/2005/8/layout/vList4"/>
    <dgm:cxn modelId="{F10A2FF1-0B4A-4B94-B0FB-3941845CDE12}" type="presParOf" srcId="{5451D2D8-F984-481D-A08F-E371CDDC33FE}" destId="{C78ED1EE-94EA-4A05-8C90-623190B8C8AC}" srcOrd="2" destOrd="0" presId="urn:microsoft.com/office/officeart/2005/8/layout/vList4"/>
    <dgm:cxn modelId="{2D7F524B-1CB4-4D98-896D-FECE5C146169}" type="presParOf" srcId="{C4577B09-9BA6-4F71-9FF3-C6CA714DE86C}" destId="{D478B660-80E6-433A-8F81-A77A8E58064C}" srcOrd="1" destOrd="0" presId="urn:microsoft.com/office/officeart/2005/8/layout/vList4"/>
    <dgm:cxn modelId="{06777692-66AC-40D4-8687-1C33806D925D}" type="presParOf" srcId="{C4577B09-9BA6-4F71-9FF3-C6CA714DE86C}" destId="{3F09074D-0791-4452-A93A-9CABEEA4CBA5}" srcOrd="2" destOrd="0" presId="urn:microsoft.com/office/officeart/2005/8/layout/vList4"/>
    <dgm:cxn modelId="{32BB5BE5-8E3D-49D7-9897-85C9C2CD1ADE}" type="presParOf" srcId="{3F09074D-0791-4452-A93A-9CABEEA4CBA5}" destId="{F3D5151F-58AB-4F11-9674-3613F31BBE2E}" srcOrd="0" destOrd="0" presId="urn:microsoft.com/office/officeart/2005/8/layout/vList4"/>
    <dgm:cxn modelId="{0BB2C833-B19A-4DC0-8EA4-AF2053B115C2}" type="presParOf" srcId="{3F09074D-0791-4452-A93A-9CABEEA4CBA5}" destId="{A426DC05-E22C-481C-B9D8-62676A2FE037}" srcOrd="1" destOrd="0" presId="urn:microsoft.com/office/officeart/2005/8/layout/vList4"/>
    <dgm:cxn modelId="{AE22DDF4-8751-41C8-87BD-1B5A487EDA0E}" type="presParOf" srcId="{3F09074D-0791-4452-A93A-9CABEEA4CBA5}" destId="{FBCBB951-A1E8-46CE-AC38-3694299D5816}" srcOrd="2" destOrd="0" presId="urn:microsoft.com/office/officeart/2005/8/layout/vList4"/>
    <dgm:cxn modelId="{F16E08C5-731A-47E0-B3EC-C5A94E1CF483}" type="presParOf" srcId="{C4577B09-9BA6-4F71-9FF3-C6CA714DE86C}" destId="{1514478C-932F-444F-9439-0C995123486B}" srcOrd="3" destOrd="0" presId="urn:microsoft.com/office/officeart/2005/8/layout/vList4"/>
    <dgm:cxn modelId="{9CBEB76D-6E11-4F1C-96D6-EAC72A0FC7B9}" type="presParOf" srcId="{C4577B09-9BA6-4F71-9FF3-C6CA714DE86C}" destId="{779D5CDD-A747-469E-A742-A4F727F1F87B}" srcOrd="4" destOrd="0" presId="urn:microsoft.com/office/officeart/2005/8/layout/vList4"/>
    <dgm:cxn modelId="{C028A0AC-73DB-4D7A-A89B-DC1E7D21B8C2}" type="presParOf" srcId="{779D5CDD-A747-469E-A742-A4F727F1F87B}" destId="{1B7DF6D5-0555-498C-B384-7F1312946D1E}" srcOrd="0" destOrd="0" presId="urn:microsoft.com/office/officeart/2005/8/layout/vList4"/>
    <dgm:cxn modelId="{D2CD92F2-72EF-47AF-9241-9BD0EBD094C8}" type="presParOf" srcId="{779D5CDD-A747-469E-A742-A4F727F1F87B}" destId="{F74D0BEF-CA98-4566-A8B5-F0866350805F}" srcOrd="1" destOrd="0" presId="urn:microsoft.com/office/officeart/2005/8/layout/vList4"/>
    <dgm:cxn modelId="{CD50CF68-DE8C-401A-A0F0-E025ED1D888B}" type="presParOf" srcId="{779D5CDD-A747-469E-A742-A4F727F1F87B}" destId="{A20F6251-3632-4134-AD31-719C0E9E913B}" srcOrd="2" destOrd="0" presId="urn:microsoft.com/office/officeart/2005/8/layout/vList4"/>
    <dgm:cxn modelId="{B146B754-0DCE-4DFC-8F2C-6A34962DEC92}" type="presParOf" srcId="{C4577B09-9BA6-4F71-9FF3-C6CA714DE86C}" destId="{58DE70BF-58CA-4FE8-AF9B-70D76F7D43C6}" srcOrd="5" destOrd="0" presId="urn:microsoft.com/office/officeart/2005/8/layout/vList4"/>
    <dgm:cxn modelId="{9A60FDAE-AD56-434B-9B3D-5341E27CC112}" type="presParOf" srcId="{C4577B09-9BA6-4F71-9FF3-C6CA714DE86C}" destId="{D5F30E4A-F198-4DE3-948D-CCCF04D25397}" srcOrd="6" destOrd="0" presId="urn:microsoft.com/office/officeart/2005/8/layout/vList4"/>
    <dgm:cxn modelId="{33DBC846-F591-4543-B059-D26C5F00DCAD}" type="presParOf" srcId="{D5F30E4A-F198-4DE3-948D-CCCF04D25397}" destId="{B3295A98-57D3-4FC6-A23F-144C76EA92DA}" srcOrd="0" destOrd="0" presId="urn:microsoft.com/office/officeart/2005/8/layout/vList4"/>
    <dgm:cxn modelId="{005838FC-0097-45EB-B119-912B7FD9C5F2}" type="presParOf" srcId="{D5F30E4A-F198-4DE3-948D-CCCF04D25397}" destId="{63E0150E-4B50-4698-A1AD-107AD45E9A9A}" srcOrd="1" destOrd="0" presId="urn:microsoft.com/office/officeart/2005/8/layout/vList4"/>
    <dgm:cxn modelId="{445E412B-7EC5-453E-AC7B-8FD369DD1243}" type="presParOf" srcId="{D5F30E4A-F198-4DE3-948D-CCCF04D25397}" destId="{716BCB1E-BD48-4A04-9ADF-0ECC0D360D9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C11657-A145-41C1-8E2D-601954B2585E}">
      <dsp:nvSpPr>
        <dsp:cNvPr id="0" name=""/>
        <dsp:cNvSpPr/>
      </dsp:nvSpPr>
      <dsp:spPr>
        <a:xfrm rot="10800000">
          <a:off x="2118821" y="943"/>
          <a:ext cx="8092619" cy="321821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1914" tIns="41910" rIns="78232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Arial" pitchFamily="34" charset="0"/>
              <a:cs typeface="Arial" pitchFamily="34" charset="0"/>
            </a:rPr>
            <a:t>Необходимость посещения инвалидом нескольких ОИВ после получения статуса инвалида </a:t>
          </a:r>
          <a:endParaRPr lang="ru-RU" sz="1050" kern="1200" dirty="0"/>
        </a:p>
      </dsp:txBody>
      <dsp:txXfrm rot="10800000">
        <a:off x="2199276" y="943"/>
        <a:ext cx="8012164" cy="321821"/>
      </dsp:txXfrm>
    </dsp:sp>
    <dsp:sp modelId="{D50E5CBC-FD91-41C9-91B2-32DA78994EA3}">
      <dsp:nvSpPr>
        <dsp:cNvPr id="0" name=""/>
        <dsp:cNvSpPr/>
      </dsp:nvSpPr>
      <dsp:spPr>
        <a:xfrm>
          <a:off x="1957911" y="943"/>
          <a:ext cx="321821" cy="32182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8575">
          <a:solidFill>
            <a:srgbClr val="C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FC6705-84D9-4613-9630-F836792D9F36}">
      <dsp:nvSpPr>
        <dsp:cNvPr id="0" name=""/>
        <dsp:cNvSpPr/>
      </dsp:nvSpPr>
      <dsp:spPr>
        <a:xfrm rot="10800000">
          <a:off x="2118821" y="403220"/>
          <a:ext cx="8092619" cy="321821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1914" tIns="41910" rIns="78232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Arial" pitchFamily="34" charset="0"/>
              <a:cs typeface="Arial" pitchFamily="34" charset="0"/>
            </a:rPr>
            <a:t>Необходимость подготовки отдельных пакетов документов на каждую из услуг</a:t>
          </a:r>
          <a:endParaRPr lang="ru-RU" sz="1050" kern="1200" dirty="0"/>
        </a:p>
      </dsp:txBody>
      <dsp:txXfrm rot="10800000">
        <a:off x="2199276" y="403220"/>
        <a:ext cx="8012164" cy="321821"/>
      </dsp:txXfrm>
    </dsp:sp>
    <dsp:sp modelId="{18AAD12B-C5D6-43B0-A91B-76497234889A}">
      <dsp:nvSpPr>
        <dsp:cNvPr id="0" name=""/>
        <dsp:cNvSpPr/>
      </dsp:nvSpPr>
      <dsp:spPr>
        <a:xfrm>
          <a:off x="1957911" y="403220"/>
          <a:ext cx="321821" cy="32182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8575">
          <a:solidFill>
            <a:srgbClr val="C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C37835-AA89-4002-BEBC-E1C37E8801FB}">
      <dsp:nvSpPr>
        <dsp:cNvPr id="0" name=""/>
        <dsp:cNvSpPr/>
      </dsp:nvSpPr>
      <dsp:spPr>
        <a:xfrm rot="10800000">
          <a:off x="2118821" y="805497"/>
          <a:ext cx="8092619" cy="321821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1914" tIns="41910" rIns="78232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Arial" pitchFamily="34" charset="0"/>
              <a:cs typeface="Arial" pitchFamily="34" charset="0"/>
            </a:rPr>
            <a:t>Отсутствие льготных сроков оказания услуг инвалидам</a:t>
          </a:r>
          <a:endParaRPr lang="ru-RU" sz="1050" kern="1200" dirty="0"/>
        </a:p>
      </dsp:txBody>
      <dsp:txXfrm rot="10800000">
        <a:off x="2199276" y="805497"/>
        <a:ext cx="8012164" cy="321821"/>
      </dsp:txXfrm>
    </dsp:sp>
    <dsp:sp modelId="{20D3EC11-4CFD-40BD-85BE-FC92EB39FCE4}">
      <dsp:nvSpPr>
        <dsp:cNvPr id="0" name=""/>
        <dsp:cNvSpPr/>
      </dsp:nvSpPr>
      <dsp:spPr>
        <a:xfrm>
          <a:off x="1957911" y="805497"/>
          <a:ext cx="321821" cy="32182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8575">
          <a:solidFill>
            <a:srgbClr val="C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9F9D4F8-CFF4-4500-BCD4-2E6A7AAFFF70}">
      <dsp:nvSpPr>
        <dsp:cNvPr id="0" name=""/>
        <dsp:cNvSpPr/>
      </dsp:nvSpPr>
      <dsp:spPr>
        <a:xfrm rot="10800000">
          <a:off x="2118821" y="1207774"/>
          <a:ext cx="8092619" cy="321821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1914" tIns="41910" rIns="78232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Arial" pitchFamily="34" charset="0"/>
              <a:cs typeface="Arial" pitchFamily="34" charset="0"/>
            </a:rPr>
            <a:t>Количество действий, совершаемых при оказании услуг для инвалидов, - 80</a:t>
          </a:r>
          <a:endParaRPr lang="ru-RU" sz="1050" kern="1200" dirty="0"/>
        </a:p>
      </dsp:txBody>
      <dsp:txXfrm rot="10800000">
        <a:off x="2199276" y="1207774"/>
        <a:ext cx="8012164" cy="321821"/>
      </dsp:txXfrm>
    </dsp:sp>
    <dsp:sp modelId="{8035C352-9E69-47F6-AEE6-A52F5D383FBB}">
      <dsp:nvSpPr>
        <dsp:cNvPr id="0" name=""/>
        <dsp:cNvSpPr/>
      </dsp:nvSpPr>
      <dsp:spPr>
        <a:xfrm>
          <a:off x="1957911" y="1207774"/>
          <a:ext cx="321821" cy="32182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8575">
          <a:solidFill>
            <a:srgbClr val="C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D10EB9-6739-483D-A22B-75B788936FAE}">
      <dsp:nvSpPr>
        <dsp:cNvPr id="0" name=""/>
        <dsp:cNvSpPr/>
      </dsp:nvSpPr>
      <dsp:spPr>
        <a:xfrm rot="10800000">
          <a:off x="2118821" y="1610050"/>
          <a:ext cx="8092619" cy="321821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1914" tIns="41910" rIns="78232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Arial" pitchFamily="34" charset="0"/>
              <a:cs typeface="Arial" pitchFamily="34" charset="0"/>
            </a:rPr>
            <a:t>Необходимость инвалиду самостоятельно обращаться за результатом услуги</a:t>
          </a:r>
          <a:endParaRPr lang="ru-RU" sz="1050" kern="1200" dirty="0">
            <a:latin typeface="Arial" pitchFamily="34" charset="0"/>
            <a:cs typeface="Arial" pitchFamily="34" charset="0"/>
          </a:endParaRPr>
        </a:p>
      </dsp:txBody>
      <dsp:txXfrm rot="10800000">
        <a:off x="2199276" y="1610050"/>
        <a:ext cx="8012164" cy="321821"/>
      </dsp:txXfrm>
    </dsp:sp>
    <dsp:sp modelId="{CD8A49B9-F793-4402-A90E-07AB49E86834}">
      <dsp:nvSpPr>
        <dsp:cNvPr id="0" name=""/>
        <dsp:cNvSpPr/>
      </dsp:nvSpPr>
      <dsp:spPr>
        <a:xfrm>
          <a:off x="1957911" y="1610050"/>
          <a:ext cx="321821" cy="32182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8575">
          <a:solidFill>
            <a:srgbClr val="C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074A9-9E2F-4D1D-AA4F-21C33A5FA710}">
      <dsp:nvSpPr>
        <dsp:cNvPr id="0" name=""/>
        <dsp:cNvSpPr/>
      </dsp:nvSpPr>
      <dsp:spPr>
        <a:xfrm>
          <a:off x="1024" y="0"/>
          <a:ext cx="1073457" cy="19599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ЦЗН</a:t>
          </a:r>
          <a:endParaRPr lang="ru-RU" sz="2500" kern="1200" dirty="0"/>
        </a:p>
      </dsp:txBody>
      <dsp:txXfrm>
        <a:off x="1024" y="783996"/>
        <a:ext cx="1073457" cy="783996"/>
      </dsp:txXfrm>
    </dsp:sp>
    <dsp:sp modelId="{06BEB8C6-2467-42C6-8096-B902A7C3D754}">
      <dsp:nvSpPr>
        <dsp:cNvPr id="0" name=""/>
        <dsp:cNvSpPr/>
      </dsp:nvSpPr>
      <dsp:spPr>
        <a:xfrm>
          <a:off x="219889" y="126074"/>
          <a:ext cx="635727" cy="635727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FAE36A-1A5A-460E-8F3F-01C7F27E32C0}">
      <dsp:nvSpPr>
        <dsp:cNvPr id="0" name=""/>
        <dsp:cNvSpPr/>
      </dsp:nvSpPr>
      <dsp:spPr>
        <a:xfrm>
          <a:off x="1106684" y="0"/>
          <a:ext cx="1073457" cy="1959992"/>
        </a:xfrm>
        <a:prstGeom prst="roundRect">
          <a:avLst>
            <a:gd name="adj" fmla="val 1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ПФР</a:t>
          </a:r>
          <a:endParaRPr lang="ru-RU" sz="2500" kern="1200" dirty="0"/>
        </a:p>
      </dsp:txBody>
      <dsp:txXfrm>
        <a:off x="1106684" y="783996"/>
        <a:ext cx="1073457" cy="783996"/>
      </dsp:txXfrm>
    </dsp:sp>
    <dsp:sp modelId="{603359FB-04A4-49DD-AFB3-58EF7852DAB1}">
      <dsp:nvSpPr>
        <dsp:cNvPr id="0" name=""/>
        <dsp:cNvSpPr/>
      </dsp:nvSpPr>
      <dsp:spPr>
        <a:xfrm>
          <a:off x="1299671" y="100195"/>
          <a:ext cx="687484" cy="687484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E1AA83-C675-42B9-9A2D-0AA35A103744}">
      <dsp:nvSpPr>
        <dsp:cNvPr id="0" name=""/>
        <dsp:cNvSpPr/>
      </dsp:nvSpPr>
      <dsp:spPr>
        <a:xfrm>
          <a:off x="2212345" y="0"/>
          <a:ext cx="1073457" cy="1959992"/>
        </a:xfrm>
        <a:prstGeom prst="roundRect">
          <a:avLst>
            <a:gd name="adj" fmla="val 1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УСЗН</a:t>
          </a:r>
          <a:endParaRPr lang="ru-RU" sz="2500" kern="1200" dirty="0"/>
        </a:p>
      </dsp:txBody>
      <dsp:txXfrm>
        <a:off x="2212345" y="783996"/>
        <a:ext cx="1073457" cy="783996"/>
      </dsp:txXfrm>
    </dsp:sp>
    <dsp:sp modelId="{1452E96F-0179-48F6-B30A-534AA65D41C7}">
      <dsp:nvSpPr>
        <dsp:cNvPr id="0" name=""/>
        <dsp:cNvSpPr/>
      </dsp:nvSpPr>
      <dsp:spPr>
        <a:xfrm>
          <a:off x="2405332" y="100195"/>
          <a:ext cx="687484" cy="687484"/>
        </a:xfrm>
        <a:prstGeom prst="rect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8AF402-FF1D-4C2B-AA19-1AE9310F4A44}">
      <dsp:nvSpPr>
        <dsp:cNvPr id="0" name=""/>
        <dsp:cNvSpPr/>
      </dsp:nvSpPr>
      <dsp:spPr>
        <a:xfrm>
          <a:off x="3318006" y="0"/>
          <a:ext cx="1073457" cy="1959992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ФСС</a:t>
          </a:r>
          <a:endParaRPr lang="ru-RU" sz="2500" kern="1200" dirty="0"/>
        </a:p>
      </dsp:txBody>
      <dsp:txXfrm>
        <a:off x="3318006" y="783996"/>
        <a:ext cx="1073457" cy="783996"/>
      </dsp:txXfrm>
    </dsp:sp>
    <dsp:sp modelId="{9D9FA80D-81A7-4D2F-BE11-E8878B900D31}">
      <dsp:nvSpPr>
        <dsp:cNvPr id="0" name=""/>
        <dsp:cNvSpPr/>
      </dsp:nvSpPr>
      <dsp:spPr>
        <a:xfrm>
          <a:off x="3508992" y="144013"/>
          <a:ext cx="695049" cy="695049"/>
        </a:xfrm>
        <a:prstGeom prst="rect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A631DB-50F0-4542-9311-14188F15D928}">
      <dsp:nvSpPr>
        <dsp:cNvPr id="0" name=""/>
        <dsp:cNvSpPr/>
      </dsp:nvSpPr>
      <dsp:spPr>
        <a:xfrm>
          <a:off x="160747" y="1512169"/>
          <a:ext cx="4041088" cy="345801"/>
        </a:xfrm>
        <a:prstGeom prst="left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2B3D9-894C-4840-B6D2-9F5C1537544C}">
      <dsp:nvSpPr>
        <dsp:cNvPr id="0" name=""/>
        <dsp:cNvSpPr/>
      </dsp:nvSpPr>
      <dsp:spPr>
        <a:xfrm rot="10800000">
          <a:off x="2171771" y="1140"/>
          <a:ext cx="8332045" cy="292391"/>
        </a:xfrm>
        <a:prstGeom prst="homePlate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937" tIns="41910" rIns="78232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Arial" pitchFamily="34" charset="0"/>
              <a:cs typeface="Arial" pitchFamily="34" charset="0"/>
            </a:rPr>
            <a:t>Создание ресурсного центра для инвалидов (окно МФЦ в здании Бюро МСЭ)</a:t>
          </a:r>
          <a:endParaRPr lang="ru-RU" sz="1050" kern="1200" dirty="0"/>
        </a:p>
      </dsp:txBody>
      <dsp:txXfrm rot="10800000">
        <a:off x="2244869" y="1140"/>
        <a:ext cx="8258947" cy="292391"/>
      </dsp:txXfrm>
    </dsp:sp>
    <dsp:sp modelId="{A3F44E30-06D3-4B43-9228-3BA4B5260816}">
      <dsp:nvSpPr>
        <dsp:cNvPr id="0" name=""/>
        <dsp:cNvSpPr/>
      </dsp:nvSpPr>
      <dsp:spPr>
        <a:xfrm>
          <a:off x="2025575" y="1140"/>
          <a:ext cx="292391" cy="29239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8575">
          <a:solidFill>
            <a:srgbClr val="00B05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A73E3D4-DBD6-42C1-A8FC-9290AD3E1231}">
      <dsp:nvSpPr>
        <dsp:cNvPr id="0" name=""/>
        <dsp:cNvSpPr/>
      </dsp:nvSpPr>
      <dsp:spPr>
        <a:xfrm rot="10800000">
          <a:off x="2171771" y="366630"/>
          <a:ext cx="8332045" cy="292391"/>
        </a:xfrm>
        <a:prstGeom prst="homePlate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937" tIns="41910" rIns="78232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Arial" pitchFamily="34" charset="0"/>
              <a:cs typeface="Arial" pitchFamily="34" charset="0"/>
            </a:rPr>
            <a:t>Внедрение в работу комплексного заявления на оказание всех необходимых услуг одновременно</a:t>
          </a:r>
          <a:endParaRPr lang="ru-RU" sz="1050" kern="1200" dirty="0"/>
        </a:p>
      </dsp:txBody>
      <dsp:txXfrm rot="10800000">
        <a:off x="2244869" y="366630"/>
        <a:ext cx="8258947" cy="292391"/>
      </dsp:txXfrm>
    </dsp:sp>
    <dsp:sp modelId="{7FE71649-3745-4BFF-B238-6A2BA3CB8587}">
      <dsp:nvSpPr>
        <dsp:cNvPr id="0" name=""/>
        <dsp:cNvSpPr/>
      </dsp:nvSpPr>
      <dsp:spPr>
        <a:xfrm>
          <a:off x="2025575" y="366630"/>
          <a:ext cx="292391" cy="29239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8575">
          <a:solidFill>
            <a:srgbClr val="00B05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32D4A9-D092-47A8-A896-31ECA2194D1E}">
      <dsp:nvSpPr>
        <dsp:cNvPr id="0" name=""/>
        <dsp:cNvSpPr/>
      </dsp:nvSpPr>
      <dsp:spPr>
        <a:xfrm rot="10800000">
          <a:off x="2171771" y="732120"/>
          <a:ext cx="8332045" cy="292391"/>
        </a:xfrm>
        <a:prstGeom prst="homePlate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937" tIns="41910" rIns="78232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Arial" pitchFamily="34" charset="0"/>
              <a:cs typeface="Arial" pitchFamily="34" charset="0"/>
            </a:rPr>
            <a:t>Обработка пакета документов от ресурсного центра в приоритетном порядке</a:t>
          </a:r>
          <a:endParaRPr lang="ru-RU" sz="1050" kern="1200" dirty="0"/>
        </a:p>
      </dsp:txBody>
      <dsp:txXfrm rot="10800000">
        <a:off x="2244869" y="732120"/>
        <a:ext cx="8258947" cy="292391"/>
      </dsp:txXfrm>
    </dsp:sp>
    <dsp:sp modelId="{884B43E8-2BE7-4E70-8DAE-A1FDF3F3250F}">
      <dsp:nvSpPr>
        <dsp:cNvPr id="0" name=""/>
        <dsp:cNvSpPr/>
      </dsp:nvSpPr>
      <dsp:spPr>
        <a:xfrm>
          <a:off x="2025575" y="732120"/>
          <a:ext cx="292391" cy="29239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8575">
          <a:solidFill>
            <a:srgbClr val="00B05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6D4068-1BFF-4806-A0C6-EAAFCC50D6C5}">
      <dsp:nvSpPr>
        <dsp:cNvPr id="0" name=""/>
        <dsp:cNvSpPr/>
      </dsp:nvSpPr>
      <dsp:spPr>
        <a:xfrm rot="10800000">
          <a:off x="2171771" y="1097609"/>
          <a:ext cx="8332045" cy="292391"/>
        </a:xfrm>
        <a:prstGeom prst="homePlate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937" tIns="41910" rIns="78232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Arial" pitchFamily="34" charset="0"/>
              <a:cs typeface="Arial" pitchFamily="34" charset="0"/>
            </a:rPr>
            <a:t>Сокращение количества действий, совершаемых при оказании услуг для инвалидов с 80 до 40</a:t>
          </a:r>
          <a:endParaRPr lang="ru-RU" sz="1050" kern="1200" dirty="0"/>
        </a:p>
      </dsp:txBody>
      <dsp:txXfrm rot="10800000">
        <a:off x="2244869" y="1097609"/>
        <a:ext cx="8258947" cy="292391"/>
      </dsp:txXfrm>
    </dsp:sp>
    <dsp:sp modelId="{CC472630-ED1F-4727-AF39-8C8C30C1CE11}">
      <dsp:nvSpPr>
        <dsp:cNvPr id="0" name=""/>
        <dsp:cNvSpPr/>
      </dsp:nvSpPr>
      <dsp:spPr>
        <a:xfrm>
          <a:off x="2025575" y="1097609"/>
          <a:ext cx="292391" cy="29239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8575">
          <a:solidFill>
            <a:srgbClr val="00B05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6F5B6AF-07E5-4F09-9301-FE3FDDF94ADA}">
      <dsp:nvSpPr>
        <dsp:cNvPr id="0" name=""/>
        <dsp:cNvSpPr/>
      </dsp:nvSpPr>
      <dsp:spPr>
        <a:xfrm rot="10800000">
          <a:off x="2166313" y="1464240"/>
          <a:ext cx="8342877" cy="479975"/>
        </a:xfrm>
        <a:prstGeom prst="homePlate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937" tIns="41910" rIns="78232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latin typeface="Arial" pitchFamily="34" charset="0"/>
              <a:cs typeface="Arial" pitchFamily="34" charset="0"/>
            </a:rPr>
            <a:t>Предусмотрен выезд на дом для инвалидов </a:t>
          </a:r>
          <a:r>
            <a:rPr lang="en-US" sz="1050" b="1" kern="1200" dirty="0" smtClean="0">
              <a:latin typeface="Arial" pitchFamily="34" charset="0"/>
              <a:cs typeface="Arial" pitchFamily="34" charset="0"/>
            </a:rPr>
            <a:t>I </a:t>
          </a:r>
          <a:r>
            <a:rPr lang="ru-RU" sz="1050" b="1" kern="1200" dirty="0" smtClean="0">
              <a:latin typeface="Arial" pitchFamily="34" charset="0"/>
              <a:cs typeface="Arial" pitchFamily="34" charset="0"/>
            </a:rPr>
            <a:t>и </a:t>
          </a:r>
          <a:r>
            <a:rPr lang="en-US" sz="1050" b="1" kern="1200" dirty="0" smtClean="0">
              <a:latin typeface="Arial" pitchFamily="34" charset="0"/>
              <a:cs typeface="Arial" pitchFamily="34" charset="0"/>
            </a:rPr>
            <a:t>II </a:t>
          </a:r>
          <a:r>
            <a:rPr lang="ru-RU" sz="1050" b="1" kern="1200" dirty="0" smtClean="0">
              <a:latin typeface="Arial" pitchFamily="34" charset="0"/>
              <a:cs typeface="Arial" pitchFamily="34" charset="0"/>
            </a:rPr>
            <a:t>групп</a:t>
          </a:r>
          <a:endParaRPr lang="ru-RU" sz="1050" b="1" kern="1200" dirty="0">
            <a:latin typeface="Arial" pitchFamily="34" charset="0"/>
            <a:cs typeface="Arial" pitchFamily="34" charset="0"/>
          </a:endParaRPr>
        </a:p>
      </dsp:txBody>
      <dsp:txXfrm rot="10800000">
        <a:off x="2286307" y="1464240"/>
        <a:ext cx="8222883" cy="479975"/>
      </dsp:txXfrm>
    </dsp:sp>
    <dsp:sp modelId="{712B0072-65CE-4663-B8FC-DC2213B3BA7D}">
      <dsp:nvSpPr>
        <dsp:cNvPr id="0" name=""/>
        <dsp:cNvSpPr/>
      </dsp:nvSpPr>
      <dsp:spPr>
        <a:xfrm>
          <a:off x="2053738" y="1556891"/>
          <a:ext cx="292391" cy="29239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8575">
          <a:solidFill>
            <a:srgbClr val="00B05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969577-4CF0-4FF2-B4A6-93CBD4DB9311}">
      <dsp:nvSpPr>
        <dsp:cNvPr id="0" name=""/>
        <dsp:cNvSpPr/>
      </dsp:nvSpPr>
      <dsp:spPr>
        <a:xfrm>
          <a:off x="0" y="0"/>
          <a:ext cx="4320480" cy="4518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ЦЗН</a:t>
          </a:r>
          <a:endParaRPr lang="ru-RU" sz="2000" kern="1200" dirty="0"/>
        </a:p>
      </dsp:txBody>
      <dsp:txXfrm>
        <a:off x="909283" y="0"/>
        <a:ext cx="3411196" cy="451878"/>
      </dsp:txXfrm>
    </dsp:sp>
    <dsp:sp modelId="{EE4F7824-5EFE-4F1B-8DF2-10B477613FF2}">
      <dsp:nvSpPr>
        <dsp:cNvPr id="0" name=""/>
        <dsp:cNvSpPr/>
      </dsp:nvSpPr>
      <dsp:spPr>
        <a:xfrm>
          <a:off x="234390" y="45187"/>
          <a:ext cx="485691" cy="36150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D5151F-58AB-4F11-9674-3613F31BBE2E}">
      <dsp:nvSpPr>
        <dsp:cNvPr id="0" name=""/>
        <dsp:cNvSpPr/>
      </dsp:nvSpPr>
      <dsp:spPr>
        <a:xfrm>
          <a:off x="0" y="504056"/>
          <a:ext cx="4320480" cy="451878"/>
        </a:xfrm>
        <a:prstGeom prst="roundRect">
          <a:avLst>
            <a:gd name="adj" fmla="val 1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ПФР</a:t>
          </a:r>
          <a:endParaRPr lang="ru-RU" sz="2000" kern="1200" dirty="0"/>
        </a:p>
      </dsp:txBody>
      <dsp:txXfrm>
        <a:off x="909283" y="504056"/>
        <a:ext cx="3411196" cy="451878"/>
      </dsp:txXfrm>
    </dsp:sp>
    <dsp:sp modelId="{A426DC05-E22C-481C-B9D8-62676A2FE037}">
      <dsp:nvSpPr>
        <dsp:cNvPr id="0" name=""/>
        <dsp:cNvSpPr/>
      </dsp:nvSpPr>
      <dsp:spPr>
        <a:xfrm>
          <a:off x="234390" y="509904"/>
          <a:ext cx="485691" cy="4262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7DF6D5-0555-498C-B384-7F1312946D1E}">
      <dsp:nvSpPr>
        <dsp:cNvPr id="0" name=""/>
        <dsp:cNvSpPr/>
      </dsp:nvSpPr>
      <dsp:spPr>
        <a:xfrm>
          <a:off x="0" y="994132"/>
          <a:ext cx="4320480" cy="451878"/>
        </a:xfrm>
        <a:prstGeom prst="roundRect">
          <a:avLst>
            <a:gd name="adj" fmla="val 1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УСЗН</a:t>
          </a:r>
          <a:endParaRPr lang="ru-RU" sz="2000" kern="1200" dirty="0"/>
        </a:p>
      </dsp:txBody>
      <dsp:txXfrm>
        <a:off x="909283" y="994132"/>
        <a:ext cx="3411196" cy="451878"/>
      </dsp:txXfrm>
    </dsp:sp>
    <dsp:sp modelId="{F74D0BEF-CA98-4566-A8B5-F0866350805F}">
      <dsp:nvSpPr>
        <dsp:cNvPr id="0" name=""/>
        <dsp:cNvSpPr/>
      </dsp:nvSpPr>
      <dsp:spPr>
        <a:xfrm>
          <a:off x="234390" y="1008111"/>
          <a:ext cx="485691" cy="42391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295A98-57D3-4FC6-A23F-144C76EA92DA}">
      <dsp:nvSpPr>
        <dsp:cNvPr id="0" name=""/>
        <dsp:cNvSpPr/>
      </dsp:nvSpPr>
      <dsp:spPr>
        <a:xfrm>
          <a:off x="0" y="1491198"/>
          <a:ext cx="4320480" cy="451878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ФСС</a:t>
          </a:r>
          <a:endParaRPr lang="ru-RU" sz="2000" kern="1200" dirty="0"/>
        </a:p>
      </dsp:txBody>
      <dsp:txXfrm>
        <a:off x="909283" y="1491198"/>
        <a:ext cx="3411196" cy="451878"/>
      </dsp:txXfrm>
    </dsp:sp>
    <dsp:sp modelId="{63E0150E-4B50-4698-A1AD-107AD45E9A9A}">
      <dsp:nvSpPr>
        <dsp:cNvPr id="0" name=""/>
        <dsp:cNvSpPr/>
      </dsp:nvSpPr>
      <dsp:spPr>
        <a:xfrm>
          <a:off x="234390" y="1536386"/>
          <a:ext cx="485691" cy="36150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2ECE-22BF-4B6A-9EC2-40BBC7390EC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CA01-DE37-436C-8598-A0C398C87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2ECE-22BF-4B6A-9EC2-40BBC7390EC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CA01-DE37-436C-8598-A0C398C87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2ECE-22BF-4B6A-9EC2-40BBC7390EC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CA01-DE37-436C-8598-A0C398C87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2ECE-22BF-4B6A-9EC2-40BBC7390EC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CA01-DE37-436C-8598-A0C398C87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2ECE-22BF-4B6A-9EC2-40BBC7390EC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CA01-DE37-436C-8598-A0C398C87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2ECE-22BF-4B6A-9EC2-40BBC7390EC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CA01-DE37-436C-8598-A0C398C87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2ECE-22BF-4B6A-9EC2-40BBC7390EC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CA01-DE37-436C-8598-A0C398C87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2ECE-22BF-4B6A-9EC2-40BBC7390EC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CA01-DE37-436C-8598-A0C398C87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2ECE-22BF-4B6A-9EC2-40BBC7390EC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CA01-DE37-436C-8598-A0C398C87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2ECE-22BF-4B6A-9EC2-40BBC7390EC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CA01-DE37-436C-8598-A0C398C87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2ECE-22BF-4B6A-9EC2-40BBC7390EC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CA01-DE37-436C-8598-A0C398C87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C2ECE-22BF-4B6A-9EC2-40BBC7390EC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9CA01-DE37-436C-8598-A0C398C87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12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microsoft.com/office/2007/relationships/diagramDrawing" Target="../diagrams/drawing4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11.png"/><Relationship Id="rId12" Type="http://schemas.openxmlformats.org/officeDocument/2006/relationships/diagramColors" Target="../diagrams/colors4.xml"/><Relationship Id="rId2" Type="http://schemas.openxmlformats.org/officeDocument/2006/relationships/diagramData" Target="../diagrams/data3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openxmlformats.org/officeDocument/2006/relationships/diagramQuickStyle" Target="../diagrams/quickStyle4.xml"/><Relationship Id="rId5" Type="http://schemas.openxmlformats.org/officeDocument/2006/relationships/diagramColors" Target="../diagrams/colors3.xml"/><Relationship Id="rId15" Type="http://schemas.openxmlformats.org/officeDocument/2006/relationships/image" Target="../media/image15.png"/><Relationship Id="rId10" Type="http://schemas.openxmlformats.org/officeDocument/2006/relationships/diagramLayout" Target="../diagrams/layout4.xml"/><Relationship Id="rId4" Type="http://schemas.openxmlformats.org/officeDocument/2006/relationships/diagramQuickStyle" Target="../diagrams/quickStyle3.xml"/><Relationship Id="rId9" Type="http://schemas.openxmlformats.org/officeDocument/2006/relationships/diagramData" Target="../diagrams/data4.xml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15616" y="2427734"/>
            <a:ext cx="698743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600" b="1" dirty="0" smtClean="0">
                <a:solidFill>
                  <a:srgbClr val="800000"/>
                </a:solidFill>
              </a:rPr>
              <a:t>«Создание </a:t>
            </a:r>
            <a:r>
              <a:rPr lang="ru-RU" sz="3600" b="1" dirty="0" smtClean="0">
                <a:solidFill>
                  <a:srgbClr val="800000"/>
                </a:solidFill>
              </a:rPr>
              <a:t>Ресурсного центра для инвалидов»</a:t>
            </a:r>
            <a:endParaRPr lang="ru-RU" sz="3600" b="1" dirty="0">
              <a:solidFill>
                <a:srgbClr val="8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91880" y="4227934"/>
            <a:ext cx="2143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  <a:latin typeface="Calibri" pitchFamily="34" charset="0"/>
                <a:cs typeface="Arial" pitchFamily="34" charset="0"/>
              </a:rPr>
              <a:t>Махачкала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  <a:latin typeface="Calibri" pitchFamily="34" charset="0"/>
                <a:cs typeface="Arial" pitchFamily="34" charset="0"/>
              </a:rPr>
              <a:t>июнь 2019 год</a:t>
            </a:r>
          </a:p>
        </p:txBody>
      </p:sp>
      <p:pic>
        <p:nvPicPr>
          <p:cNvPr id="8" name="Picture 6" descr="D:\Элина (дизайнер)\ресурсный центр\Безымянный-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1384" y="915566"/>
            <a:ext cx="3447040" cy="1128943"/>
          </a:xfrm>
          <a:prstGeom prst="rect">
            <a:avLst/>
          </a:prstGeom>
          <a:noFill/>
        </p:spPr>
      </p:pic>
      <p:pic>
        <p:nvPicPr>
          <p:cNvPr id="1026" name="Picture 2" descr="D:\Элина (дизайнер)\не по гайду\Центр компетенции\ЦК лого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915566"/>
            <a:ext cx="3158573" cy="12108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362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0034" y="-18"/>
            <a:ext cx="821537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800" b="1" i="0" u="none" strike="noStrike" kern="1200" baseline="0">
                <a:solidFill>
                  <a:srgbClr val="623B2A"/>
                </a:solidFill>
                <a:latin typeface="Circe Bold" pitchFamily="34" charset="-52"/>
                <a:ea typeface="+mn-ea"/>
                <a:cs typeface="+mn-cs"/>
              </a:defRPr>
            </a:pPr>
            <a:r>
              <a:rPr lang="ru-RU" sz="1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ОФОРМЛЕНИЕ ВЫПЛАТ (ПОСОБИЙ, ПЕНСИЙ, ЛЬГОТ)</a:t>
            </a:r>
          </a:p>
          <a:p>
            <a:pPr algn="ctr">
              <a:defRPr sz="2800" b="1" i="0" u="none" strike="noStrike" kern="1200" baseline="0">
                <a:solidFill>
                  <a:srgbClr val="623B2A"/>
                </a:solidFill>
                <a:latin typeface="Circe Bold" pitchFamily="34" charset="-52"/>
                <a:ea typeface="+mn-ea"/>
                <a:cs typeface="+mn-cs"/>
              </a:defRPr>
            </a:pPr>
            <a:r>
              <a:rPr lang="ru-RU" sz="17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ПОСЛЕ ПОЛУЧЕНИЯ СТАТУСА ИНВАЛИДА</a:t>
            </a:r>
          </a:p>
          <a:p>
            <a:pPr algn="ctr">
              <a:defRPr sz="2800" b="1" i="0" u="none" strike="noStrike" kern="1200" baseline="0">
                <a:solidFill>
                  <a:srgbClr val="623B2A"/>
                </a:solidFill>
                <a:latin typeface="Circe Bold" pitchFamily="34" charset="-52"/>
                <a:ea typeface="+mn-ea"/>
                <a:cs typeface="+mn-cs"/>
              </a:defRPr>
            </a:pPr>
            <a:r>
              <a:rPr lang="ru-RU" sz="1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(БЫЛО – 20 ДНЕЙ)</a:t>
            </a: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029377409"/>
              </p:ext>
            </p:extLst>
          </p:nvPr>
        </p:nvGraphicFramePr>
        <p:xfrm>
          <a:off x="-1620688" y="3003798"/>
          <a:ext cx="12169352" cy="193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4139952" y="915567"/>
          <a:ext cx="4392488" cy="195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932040" y="2437388"/>
            <a:ext cx="280831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20 ДНЕЙ</a:t>
            </a:r>
            <a:endParaRPr lang="ru-RU" sz="1200" b="1" dirty="0">
              <a:solidFill>
                <a:srgbClr val="C00000"/>
              </a:solidFill>
            </a:endParaRPr>
          </a:p>
        </p:txBody>
      </p:sp>
      <p:grpSp>
        <p:nvGrpSpPr>
          <p:cNvPr id="2" name="Группа 24"/>
          <p:cNvGrpSpPr/>
          <p:nvPr/>
        </p:nvGrpSpPr>
        <p:grpSpPr>
          <a:xfrm>
            <a:off x="827584" y="1221599"/>
            <a:ext cx="3024336" cy="1638183"/>
            <a:chOff x="827583" y="1221599"/>
            <a:chExt cx="3024336" cy="1638183"/>
          </a:xfrm>
        </p:grpSpPr>
        <p:pic>
          <p:nvPicPr>
            <p:cNvPr id="14" name="Рисунок 13" descr="Бэро МСЭ.png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27583" y="1221599"/>
              <a:ext cx="1872208" cy="1404156"/>
            </a:xfrm>
            <a:prstGeom prst="rect">
              <a:avLst/>
            </a:prstGeom>
          </p:spPr>
        </p:pic>
        <p:pic>
          <p:nvPicPr>
            <p:cNvPr id="18" name="Рисунок 17" descr="инвалид.png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699791" y="1815666"/>
              <a:ext cx="1152128" cy="990110"/>
            </a:xfrm>
            <a:prstGeom prst="rect">
              <a:avLst/>
            </a:prstGeom>
          </p:spPr>
        </p:pic>
        <p:sp>
          <p:nvSpPr>
            <p:cNvPr id="22" name="Скругленный прямоугольник 21"/>
            <p:cNvSpPr/>
            <p:nvPr/>
          </p:nvSpPr>
          <p:spPr>
            <a:xfrm>
              <a:off x="899592" y="2499742"/>
              <a:ext cx="1728192" cy="36004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Бюро МСЭ</a:t>
              </a:r>
              <a:endParaRPr lang="ru-RU" dirty="0"/>
            </a:p>
          </p:txBody>
        </p:sp>
      </p:grpSp>
      <p:sp>
        <p:nvSpPr>
          <p:cNvPr id="26" name="Стрелка вправо 25"/>
          <p:cNvSpPr/>
          <p:nvPr/>
        </p:nvSpPr>
        <p:spPr>
          <a:xfrm>
            <a:off x="5076056" y="1275606"/>
            <a:ext cx="279700" cy="144016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6187124" y="1275606"/>
            <a:ext cx="279700" cy="144016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7320465" y="1275606"/>
            <a:ext cx="279700" cy="144016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2915816" y="2643759"/>
            <a:ext cx="864096" cy="14401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Прямая соединительная линия 55"/>
          <p:cNvCxnSpPr/>
          <p:nvPr/>
        </p:nvCxnSpPr>
        <p:spPr>
          <a:xfrm flipH="1">
            <a:off x="3995936" y="1131590"/>
            <a:ext cx="504056" cy="8640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>
            <a:off x="3995936" y="1563639"/>
            <a:ext cx="504056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 flipV="1">
            <a:off x="4067946" y="1995686"/>
            <a:ext cx="504054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 flipV="1">
            <a:off x="4067944" y="1995689"/>
            <a:ext cx="432048" cy="6480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39552" y="51470"/>
            <a:ext cx="82153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 sz="2800" b="1" i="0" u="none" strike="noStrike" kern="1200" baseline="0">
                <a:solidFill>
                  <a:srgbClr val="623B2A"/>
                </a:solidFill>
                <a:latin typeface="Circe Bold" pitchFamily="34" charset="-52"/>
                <a:ea typeface="+mn-ea"/>
                <a:cs typeface="+mn-cs"/>
              </a:defRPr>
            </a:pPr>
            <a:r>
              <a:rPr lang="ru-RU" sz="16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ОФОРМЛЕНИЕ </a:t>
            </a:r>
            <a:r>
              <a:rPr lang="ru-RU" sz="16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ВЫПЛАТ (ПОСОБИЙ, ПЕНСИЙ, ЛЬГОТ)</a:t>
            </a:r>
          </a:p>
          <a:p>
            <a:pPr lvl="0" algn="ctr">
              <a:defRPr sz="2800" b="1" i="0" u="none" strike="noStrike" kern="1200" baseline="0">
                <a:solidFill>
                  <a:srgbClr val="623B2A"/>
                </a:solidFill>
                <a:latin typeface="Circe Bold" pitchFamily="34" charset="-52"/>
                <a:ea typeface="+mn-ea"/>
                <a:cs typeface="+mn-cs"/>
              </a:defRPr>
            </a:pPr>
            <a:r>
              <a:rPr lang="ru-RU" sz="16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 ПОСЛЕ ПОЛУЧЕНИЯ СТАТУСА </a:t>
            </a:r>
            <a:r>
              <a:rPr lang="ru-RU" sz="16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ИНВАЛИДА</a:t>
            </a:r>
          </a:p>
          <a:p>
            <a:pPr algn="ctr">
              <a:defRPr sz="2800" b="1" i="0" u="none" strike="noStrike" kern="1200" baseline="0">
                <a:solidFill>
                  <a:srgbClr val="623B2A"/>
                </a:solidFill>
                <a:latin typeface="Circe Bold" pitchFamily="34" charset="-52"/>
                <a:ea typeface="+mn-ea"/>
                <a:cs typeface="+mn-cs"/>
              </a:defRPr>
            </a:pP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(СТАЛО </a:t>
            </a: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1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ДНЕЙ)</a:t>
            </a:r>
          </a:p>
          <a:p>
            <a:pPr lvl="0" algn="ctr">
              <a:defRPr sz="2800" b="1" i="0" u="none" strike="noStrike" kern="1200" baseline="0">
                <a:solidFill>
                  <a:srgbClr val="623B2A"/>
                </a:solidFill>
                <a:latin typeface="Circe Bold" pitchFamily="34" charset="-52"/>
                <a:ea typeface="+mn-ea"/>
                <a:cs typeface="+mn-cs"/>
              </a:defRPr>
            </a:pPr>
            <a:endParaRPr lang="ru-RU" sz="1600" b="1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444866623"/>
              </p:ext>
            </p:extLst>
          </p:nvPr>
        </p:nvGraphicFramePr>
        <p:xfrm>
          <a:off x="-1764704" y="3003798"/>
          <a:ext cx="12529392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Группа 6"/>
          <p:cNvGrpSpPr/>
          <p:nvPr/>
        </p:nvGrpSpPr>
        <p:grpSpPr>
          <a:xfrm>
            <a:off x="251520" y="1491630"/>
            <a:ext cx="2088232" cy="1143444"/>
            <a:chOff x="715395" y="1364322"/>
            <a:chExt cx="3253481" cy="1781494"/>
          </a:xfrm>
        </p:grpSpPr>
        <p:pic>
          <p:nvPicPr>
            <p:cNvPr id="10" name="Рисунок 9" descr="Бэро МСЭ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5395" y="1364322"/>
              <a:ext cx="1907213" cy="1535641"/>
            </a:xfrm>
            <a:prstGeom prst="rect">
              <a:avLst/>
            </a:prstGeom>
          </p:spPr>
        </p:pic>
        <p:pic>
          <p:nvPicPr>
            <p:cNvPr id="11" name="Рисунок 10" descr="инвалид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34797" y="1813078"/>
              <a:ext cx="1234079" cy="1093352"/>
            </a:xfrm>
            <a:prstGeom prst="rect">
              <a:avLst/>
            </a:prstGeom>
          </p:spPr>
        </p:pic>
        <p:sp>
          <p:nvSpPr>
            <p:cNvPr id="12" name="Скругленный прямоугольник 11"/>
            <p:cNvSpPr/>
            <p:nvPr/>
          </p:nvSpPr>
          <p:spPr>
            <a:xfrm>
              <a:off x="827584" y="2598401"/>
              <a:ext cx="1728192" cy="547415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/>
                <a:t>Бюро МСЭ</a:t>
              </a:r>
              <a:endParaRPr lang="ru-RU" sz="1400" dirty="0"/>
            </a:p>
          </p:txBody>
        </p:sp>
      </p:grpSp>
      <p:graphicFrame>
        <p:nvGraphicFramePr>
          <p:cNvPr id="20" name="Схема 19"/>
          <p:cNvGraphicFramePr/>
          <p:nvPr/>
        </p:nvGraphicFramePr>
        <p:xfrm>
          <a:off x="4427984" y="915566"/>
          <a:ext cx="4320480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18" name="Рисунок 17" descr="Ресурсный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411760" y="1059582"/>
            <a:ext cx="1828804" cy="1576776"/>
          </a:xfrm>
          <a:prstGeom prst="rect">
            <a:avLst/>
          </a:prstGeom>
        </p:spPr>
      </p:pic>
      <p:sp>
        <p:nvSpPr>
          <p:cNvPr id="82" name="Двойная стрелка влево/вправо 81"/>
          <p:cNvSpPr/>
          <p:nvPr/>
        </p:nvSpPr>
        <p:spPr>
          <a:xfrm rot="16200000">
            <a:off x="7380313" y="1635646"/>
            <a:ext cx="1800200" cy="504056"/>
          </a:xfrm>
          <a:prstGeom prst="left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</a:rPr>
              <a:t>5 ДНЕЙ</a:t>
            </a:r>
            <a:endParaRPr lang="ru-RU" sz="1200" b="1" dirty="0">
              <a:solidFill>
                <a:srgbClr val="0070C0"/>
              </a:solidFill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2483768" y="2355727"/>
            <a:ext cx="1728192" cy="28803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Ресурсный центр</a:t>
            </a:r>
            <a:endParaRPr lang="ru-RU" sz="1400" b="1" dirty="0"/>
          </a:p>
        </p:txBody>
      </p:sp>
      <p:pic>
        <p:nvPicPr>
          <p:cNvPr id="1027" name="Picture 3" descr="D:\Элина (дизайнер)\ресурсный центр\пиктограммы в презентацию\машина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40354" y="4353948"/>
            <a:ext cx="914401" cy="756084"/>
          </a:xfrm>
          <a:prstGeom prst="rect">
            <a:avLst/>
          </a:prstGeom>
          <a:noFill/>
        </p:spPr>
      </p:pic>
      <p:sp>
        <p:nvSpPr>
          <p:cNvPr id="21" name="Стрелка вправо 20"/>
          <p:cNvSpPr/>
          <p:nvPr/>
        </p:nvSpPr>
        <p:spPr>
          <a:xfrm>
            <a:off x="1547664" y="2427735"/>
            <a:ext cx="864096" cy="14401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3" descr="D:\Элина (дизайнер)\ресурсный центр\Безымянный-4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987824" y="1077583"/>
            <a:ext cx="648072" cy="1980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169</Words>
  <Application>Microsoft Office PowerPoint</Application>
  <PresentationFormat>Экран (16:9)</PresentationFormat>
  <Paragraphs>32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шщолжл</dc:title>
  <dc:creator>Татьяна</dc:creator>
  <cp:lastModifiedBy>Заур Малламагомедов</cp:lastModifiedBy>
  <cp:revision>53</cp:revision>
  <dcterms:created xsi:type="dcterms:W3CDTF">2019-11-19T11:32:21Z</dcterms:created>
  <dcterms:modified xsi:type="dcterms:W3CDTF">2019-11-26T12:47:07Z</dcterms:modified>
</cp:coreProperties>
</file>